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4165" r:id="rId2"/>
  </p:sldMasterIdLst>
  <p:notesMasterIdLst>
    <p:notesMasterId r:id="rId54"/>
  </p:notesMasterIdLst>
  <p:handoutMasterIdLst>
    <p:handoutMasterId r:id="rId55"/>
  </p:handoutMasterIdLst>
  <p:sldIdLst>
    <p:sldId id="639" r:id="rId3"/>
    <p:sldId id="598" r:id="rId4"/>
    <p:sldId id="642" r:id="rId5"/>
    <p:sldId id="643" r:id="rId6"/>
    <p:sldId id="599" r:id="rId7"/>
    <p:sldId id="600" r:id="rId8"/>
    <p:sldId id="601" r:id="rId9"/>
    <p:sldId id="646" r:id="rId10"/>
    <p:sldId id="647" r:id="rId11"/>
    <p:sldId id="641" r:id="rId12"/>
    <p:sldId id="648" r:id="rId13"/>
    <p:sldId id="649" r:id="rId14"/>
    <p:sldId id="603" r:id="rId15"/>
    <p:sldId id="650" r:id="rId16"/>
    <p:sldId id="645" r:id="rId17"/>
    <p:sldId id="644" r:id="rId18"/>
    <p:sldId id="605" r:id="rId19"/>
    <p:sldId id="606" r:id="rId20"/>
    <p:sldId id="607" r:id="rId21"/>
    <p:sldId id="608" r:id="rId22"/>
    <p:sldId id="609" r:id="rId23"/>
    <p:sldId id="610" r:id="rId24"/>
    <p:sldId id="651" r:id="rId25"/>
    <p:sldId id="611" r:id="rId26"/>
    <p:sldId id="612"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626" r:id="rId41"/>
    <p:sldId id="627" r:id="rId42"/>
    <p:sldId id="628" r:id="rId43"/>
    <p:sldId id="629" r:id="rId44"/>
    <p:sldId id="630" r:id="rId45"/>
    <p:sldId id="631" r:id="rId46"/>
    <p:sldId id="632" r:id="rId47"/>
    <p:sldId id="633" r:id="rId48"/>
    <p:sldId id="634" r:id="rId49"/>
    <p:sldId id="640" r:id="rId50"/>
    <p:sldId id="636" r:id="rId51"/>
    <p:sldId id="637" r:id="rId52"/>
    <p:sldId id="638" r:id="rId53"/>
  </p:sldIdLst>
  <p:sldSz cx="12192000" cy="6858000"/>
  <p:notesSz cx="6858000" cy="9144000"/>
  <p:embeddedFontLst>
    <p:embeddedFont>
      <p:font typeface="Mangal" panose="02040503050203030202" pitchFamily="18" charset="0"/>
      <p:regular r:id="rId56"/>
    </p:embeddedFon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Cambria Math" panose="02040503050406030204" pitchFamily="18" charset="0"/>
      <p:regular r:id="rId65"/>
    </p:embeddedFont>
    <p:embeddedFont>
      <p:font typeface="Calibri Light" panose="020F0302020204030204" pitchFamily="34" charset="0"/>
      <p:regular r:id="rId66"/>
      <p:italic r:id="rId67"/>
    </p:embeddedFont>
  </p:embeddedFontLst>
  <p:custShowLst>
    <p:custShow name="Looping First Slide"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7DB478"/>
    <a:srgbClr val="7DB482"/>
    <a:srgbClr val="7DB47D"/>
    <a:srgbClr val="78B47D"/>
    <a:srgbClr val="78B478"/>
    <a:srgbClr val="78B473"/>
    <a:srgbClr val="78B46E"/>
    <a:srgbClr val="78B4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18" autoAdjust="0"/>
    <p:restoredTop sz="93323" autoAdjust="0"/>
  </p:normalViewPr>
  <p:slideViewPr>
    <p:cSldViewPr snapToGrid="0">
      <p:cViewPr>
        <p:scale>
          <a:sx n="66" d="100"/>
          <a:sy n="66" d="100"/>
        </p:scale>
        <p:origin x="306" y="48"/>
      </p:cViewPr>
      <p:guideLst>
        <p:guide orient="horz" pos="2160"/>
        <p:guide pos="3840"/>
      </p:guideLst>
    </p:cSldViewPr>
  </p:slideViewPr>
  <p:notesTextViewPr>
    <p:cViewPr>
      <p:scale>
        <a:sx n="1" d="1"/>
        <a:sy n="1" d="1"/>
      </p:scale>
      <p:origin x="0" y="0"/>
    </p:cViewPr>
  </p:notesTextViewPr>
  <p:sorterViewPr>
    <p:cViewPr>
      <p:scale>
        <a:sx n="200" d="100"/>
        <a:sy n="200" d="100"/>
      </p:scale>
      <p:origin x="0" y="-17670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pt>
    <dgm:pt modelId="{4561F020-85BE-4261-9558-DFFB870F131F}" type="pres">
      <dgm:prSet presAssocID="{167C0B38-4D45-461B-B5FE-F516FC0C47B1}" presName="hierChild3" presStyleCnt="0"/>
      <dgm:spPr/>
    </dgm:pt>
  </dgm:ptLst>
  <dgm:cxnLst>
    <dgm:cxn modelId="{97AC570B-B225-4969-AA30-A6B9F5351049}" type="presOf" srcId="{74675377-CAC4-4838-9AC4-4E89B176B345}" destId="{DFBBF034-86D2-4D57-BEB3-EC107B3FDEE7}" srcOrd="0" destOrd="0" presId="urn:microsoft.com/office/officeart/2005/8/layout/hierarchy1"/>
    <dgm:cxn modelId="{A40B5D10-734E-466C-8C0E-387720C269A3}" srcId="{8524DD58-5A20-4BC0-A8F9-6425A5D83D17}" destId="{A923C540-ED45-422C-843F-0C6DCDADC9AB}" srcOrd="0" destOrd="0" parTransId="{5C477CDF-8840-46C8-915C-48C0FD057B0A}" sibTransId="{8563C58B-205C-4509-8745-FD52D2F0D296}"/>
    <dgm:cxn modelId="{6842AC13-F7D1-4CE3-BCD5-E3BEC1DC6DA7}" srcId="{D2F696D7-6F24-4D93-A6F6-AEFB75F66471}" destId="{73FF10CD-7044-4AA5-B942-2E6E61E77832}" srcOrd="0" destOrd="0" parTransId="{44BD4C34-9B64-473C-AA68-39D4338565A9}" sibTransId="{9549E059-8F1C-43D9-9510-6F3BE4B954FB}"/>
    <dgm:cxn modelId="{45642115-EEFB-4DC6-9FEA-38F829140476}" type="presOf" srcId="{E33D9464-94F1-4C5E-8AF9-0581A17D52C6}" destId="{54CA6D72-4DAF-4F5A-BFF8-0F3B24E63E46}" srcOrd="0" destOrd="0" presId="urn:microsoft.com/office/officeart/2005/8/layout/hierarchy1"/>
    <dgm:cxn modelId="{1AD4B215-22FD-4428-A3B1-D6EAB3FA402B}" type="presOf" srcId="{90FE2595-7ECF-4128-94C3-771DC3235C42}" destId="{541ECD9B-EC50-48A1-94BD-FEC4CBB41E32}" srcOrd="0" destOrd="0" presId="urn:microsoft.com/office/officeart/2005/8/layout/hierarchy1"/>
    <dgm:cxn modelId="{BE581916-144F-4A39-B307-E8515EE58129}" type="presOf" srcId="{F80D5291-1F19-4570-BD84-06C7A7C27CFF}" destId="{C02C0F47-89B0-40E9-8D96-6830863053FD}" srcOrd="0" destOrd="0" presId="urn:microsoft.com/office/officeart/2005/8/layout/hierarchy1"/>
    <dgm:cxn modelId="{A6DC0E22-14CC-412E-A76B-FAEA08DECB5F}" type="presOf" srcId="{18994E44-AF00-4CD7-BFFB-893F48881FB3}" destId="{C8123B47-734E-4D1A-979C-B85396FF6987}" srcOrd="0" destOrd="0" presId="urn:microsoft.com/office/officeart/2005/8/layout/hierarchy1"/>
    <dgm:cxn modelId="{ECD3AE2E-5374-4041-B522-1487A993973C}" type="presOf" srcId="{B39EC8B6-8DE7-41B7-9370-705CB5823913}" destId="{58A324DF-9888-4D3B-843C-35027F670662}" srcOrd="0" destOrd="0" presId="urn:microsoft.com/office/officeart/2005/8/layout/hierarchy1"/>
    <dgm:cxn modelId="{FD15232F-ADC7-4180-8462-900DA6003393}" type="presOf" srcId="{B38F20A2-1B5C-4E4D-8863-5CDE97777DB3}" destId="{A0ADD128-955D-4B52-88C3-46EF50D8AD96}"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212F1B3F-89D6-4376-9F1A-307403C2342A}" type="presOf" srcId="{A923C540-ED45-422C-843F-0C6DCDADC9AB}" destId="{988D4E53-B31D-4C89-AD22-ED94EA2E97AF}"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A0D2A765-A490-4EA1-87D6-9D9D8A03DE31}" type="presOf" srcId="{D1094483-B178-4085-961F-43ECEFDE8599}" destId="{796B37A5-21B2-4851-BF38-DA90895D29E2}"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73E2B44B-F021-43D6-92B0-A64B95FF32F5}" type="presOf" srcId="{8524DD58-5A20-4BC0-A8F9-6425A5D83D17}" destId="{1AB3CFCF-727C-45FB-BAA2-06724711E9AB}" srcOrd="0" destOrd="0" presId="urn:microsoft.com/office/officeart/2005/8/layout/hierarchy1"/>
    <dgm:cxn modelId="{6888C06C-1A92-4C05-84AE-5CF004E5D555}" type="presOf" srcId="{4CF28C83-AF25-475E-9F50-007420FDF6A3}" destId="{BAAC51C4-C80E-4EB2-9417-B37059021C8B}" srcOrd="0" destOrd="0" presId="urn:microsoft.com/office/officeart/2005/8/layout/hierarchy1"/>
    <dgm:cxn modelId="{1F88AB6D-6BC0-43CE-A275-93742DCE7FF9}" type="presOf" srcId="{30194467-FD7E-4D24-8DB0-714FAD158BDA}" destId="{173B9D13-7D12-4225-857A-7C445B30673C}" srcOrd="0" destOrd="0" presId="urn:microsoft.com/office/officeart/2005/8/layout/hierarchy1"/>
    <dgm:cxn modelId="{C1DFC951-98A2-4707-BEDD-91004F27A89B}" type="presOf" srcId="{C46ECDBD-32A2-4443-8D38-B29C487E4F37}" destId="{8F74CD9E-AEEB-43B8-95A7-4EC1629252D3}" srcOrd="0" destOrd="0" presId="urn:microsoft.com/office/officeart/2005/8/layout/hierarchy1"/>
    <dgm:cxn modelId="{00252277-29F3-4FBA-BD67-2F220D4BE78B}" type="presOf" srcId="{591C96C0-B4A2-495D-B12D-AE27E21DBD88}" destId="{9631D492-9631-4BC0-8E32-24F64A52BF58}" srcOrd="0" destOrd="0" presId="urn:microsoft.com/office/officeart/2005/8/layout/hierarchy1"/>
    <dgm:cxn modelId="{BA846159-F6C0-432D-94C1-16A92D00ADAD}" type="presOf" srcId="{B71299E6-F7A3-4C91-A358-6056F5AF1F98}" destId="{26607EC0-F098-44DB-9C64-329DE95362A9}" srcOrd="0" destOrd="0" presId="urn:microsoft.com/office/officeart/2005/8/layout/hierarchy1"/>
    <dgm:cxn modelId="{7E94117A-F959-4077-A111-46893EC8A996}" type="presOf" srcId="{E0BE901C-0CFD-4076-9A90-3C9D2272EF7F}" destId="{1B2EE649-2B94-427D-8F07-A895A1088269}" srcOrd="0" destOrd="0" presId="urn:microsoft.com/office/officeart/2005/8/layout/hierarchy1"/>
    <dgm:cxn modelId="{8EA7CF7A-4D40-4821-AFD2-E65D93143709}" type="presOf" srcId="{73FF10CD-7044-4AA5-B942-2E6E61E77832}" destId="{60DB4E67-28A9-4E7A-8227-078100508F30}"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A8304486-FC7A-4332-A640-91367470EF4D}" type="presOf" srcId="{5C477CDF-8840-46C8-915C-48C0FD057B0A}" destId="{2A6E5A3B-572D-4321-85A8-25F2BFE876A3}" srcOrd="0" destOrd="0" presId="urn:microsoft.com/office/officeart/2005/8/layout/hierarchy1"/>
    <dgm:cxn modelId="{14B67D89-8402-424F-89C3-C39DDCEEFFC1}" type="presOf" srcId="{D9F283E7-185E-4CC1-8FA1-15186A217D73}" destId="{6AFCA11E-528B-40BD-B72C-A0943F1BBF94}"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AEE33593-2C5C-4CBD-AAA8-02176F2C618A}" srcId="{EDEA9A5B-7A7B-44DC-B057-F6BEFF56A3E3}" destId="{591C96C0-B4A2-495D-B12D-AE27E21DBD88}" srcOrd="0" destOrd="0" parTransId="{29DAC408-E444-40DB-BB07-185C2BB20BE6}" sibTransId="{3C400E3E-6BAA-4161-8F35-FC399C4E1346}"/>
    <dgm:cxn modelId="{095B5894-5905-4379-AFEE-D4D0698CD05F}" type="presOf" srcId="{29DAC408-E444-40DB-BB07-185C2BB20BE6}" destId="{2782B56D-3B1A-414B-940E-03345377419E}" srcOrd="0" destOrd="0" presId="urn:microsoft.com/office/officeart/2005/8/layout/hierarchy1"/>
    <dgm:cxn modelId="{75A7D199-D9EC-43BF-9BB7-EBF150BB3903}" srcId="{D2F696D7-6F24-4D93-A6F6-AEFB75F66471}" destId="{18994E44-AF00-4CD7-BFFB-893F48881FB3}" srcOrd="2" destOrd="0" parTransId="{FD551922-1961-4B0B-A7AE-CAF490FF2622}" sibTransId="{BADBC77F-15AA-4275-8C6D-4CD383CECD2B}"/>
    <dgm:cxn modelId="{6FBA3A9E-B6B2-4936-B0A6-7151D4EEA1C9}" srcId="{D1094483-B178-4085-961F-43ECEFDE8599}" destId="{A903B131-00F6-4300-A7C5-4EBFFECA2BFE}" srcOrd="2" destOrd="0" parTransId="{B71299E6-F7A3-4C91-A358-6056F5AF1F98}" sibTransId="{14CAC3CA-574B-4EF4-9E4F-AE657B382033}"/>
    <dgm:cxn modelId="{4B34AF9F-554F-4E27-886A-188D18D091CA}" type="presOf" srcId="{1FCD92F8-79A9-48DB-A592-03D5F134F8AD}" destId="{41ADC508-700B-498E-AF8F-826A7F507618}"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05B48EA5-4E86-450B-85EB-FD2FA0A465FA}" srcId="{D1094483-B178-4085-961F-43ECEFDE8599}" destId="{1FCD92F8-79A9-48DB-A592-03D5F134F8AD}" srcOrd="0" destOrd="0" parTransId="{B39EC8B6-8DE7-41B7-9370-705CB5823913}" sibTransId="{D478D3FB-DAEA-4BA3-975E-E63E143E287B}"/>
    <dgm:cxn modelId="{DC7654B5-E13E-4EF5-8929-0E36A0589E20}" srcId="{18994E44-AF00-4CD7-BFFB-893F48881FB3}" destId="{30194467-FD7E-4D24-8DB0-714FAD158BDA}" srcOrd="0" destOrd="0" parTransId="{E33D9464-94F1-4C5E-8AF9-0581A17D52C6}" sibTransId="{D1BB627F-DAC7-449A-8004-281B1036B1FB}"/>
    <dgm:cxn modelId="{1D13C3B8-229F-4D0D-B380-E45752DD6D5C}" type="presOf" srcId="{EDEA9A5B-7A7B-44DC-B057-F6BEFF56A3E3}" destId="{57C1D9DD-379E-42A1-9AD1-45F4B6CF3AA3}"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C942D8C5-E5CD-46BE-87B2-513F3760604F}" type="presOf" srcId="{8660905E-B178-4AB7-95E3-8857E1B584D3}" destId="{10ADEA91-9B7F-41AE-8475-3415F03C7997}" srcOrd="0" destOrd="0" presId="urn:microsoft.com/office/officeart/2005/8/layout/hierarchy1"/>
    <dgm:cxn modelId="{A6189ACF-F0B0-4BBA-A5AE-BD11046F4B0C}" type="presOf" srcId="{A903B131-00F6-4300-A7C5-4EBFFECA2BFE}" destId="{EAF5657C-F814-4B97-A682-14631681F8EB}" srcOrd="0" destOrd="0" presId="urn:microsoft.com/office/officeart/2005/8/layout/hierarchy1"/>
    <dgm:cxn modelId="{B94361E1-2830-4350-B1CD-E65F41FB10B0}" type="presOf" srcId="{D2F696D7-6F24-4D93-A6F6-AEFB75F66471}" destId="{B9CC6839-8DA7-4E6A-BED5-ADCA7069FFC9}" srcOrd="0" destOrd="0" presId="urn:microsoft.com/office/officeart/2005/8/layout/hierarchy1"/>
    <dgm:cxn modelId="{C82170E2-BCA0-4FB6-AF93-16E56B6BFD1B}" type="presOf" srcId="{1AB7C9D7-D0D9-41CA-9650-6F6D9A9AAE85}" destId="{9DCABCF9-1517-45D2-8FD9-562BECECEC63}"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8D02F8F3-BA41-4873-9DF3-6096DF7337F7}" type="presOf" srcId="{167C0B38-4D45-461B-B5FE-F516FC0C47B1}" destId="{DA51FBE4-5852-40D4-BFBB-96C1DEE5735D}" srcOrd="0" destOrd="0" presId="urn:microsoft.com/office/officeart/2005/8/layout/hierarchy1"/>
    <dgm:cxn modelId="{03ABA3FD-7611-4D2F-91DA-CCF4E821E07D}" type="presOf" srcId="{141A4074-C9FD-4AF8-AA9B-4F3CAC93EA18}" destId="{4B8A6B68-CBBF-4750-8A92-251106370A0E}" srcOrd="0" destOrd="0" presId="urn:microsoft.com/office/officeart/2005/8/layout/hierarchy1"/>
    <dgm:cxn modelId="{F54CFE0E-D589-4B15-B593-2F7DFDAB57C3}" type="presParOf" srcId="{B9CC6839-8DA7-4E6A-BED5-ADCA7069FFC9}" destId="{2E5B79F4-1B79-452C-9F84-E06231AA521F}" srcOrd="0" destOrd="0" presId="urn:microsoft.com/office/officeart/2005/8/layout/hierarchy1"/>
    <dgm:cxn modelId="{1DB74CD3-FF9D-408C-9C71-E8A9720474B1}" type="presParOf" srcId="{2E5B79F4-1B79-452C-9F84-E06231AA521F}" destId="{FF2FEDD6-859E-4AB7-8EF6-90759616371B}" srcOrd="0" destOrd="0" presId="urn:microsoft.com/office/officeart/2005/8/layout/hierarchy1"/>
    <dgm:cxn modelId="{2CEEA296-8A8E-4013-B942-ABAFEC4AB283}" type="presParOf" srcId="{FF2FEDD6-859E-4AB7-8EF6-90759616371B}" destId="{5420A366-D071-491E-95EE-21B5957855EB}" srcOrd="0" destOrd="0" presId="urn:microsoft.com/office/officeart/2005/8/layout/hierarchy1"/>
    <dgm:cxn modelId="{C1B11212-4BF7-4F6C-9352-707D3777E7F4}" type="presParOf" srcId="{FF2FEDD6-859E-4AB7-8EF6-90759616371B}" destId="{60DB4E67-28A9-4E7A-8227-078100508F30}" srcOrd="1" destOrd="0" presId="urn:microsoft.com/office/officeart/2005/8/layout/hierarchy1"/>
    <dgm:cxn modelId="{6FD1FFFD-97D8-49DD-90D7-81F2D7A1B14F}" type="presParOf" srcId="{2E5B79F4-1B79-452C-9F84-E06231AA521F}" destId="{F973DD9A-B0BC-43B3-BF74-6E8E57512042}" srcOrd="1" destOrd="0" presId="urn:microsoft.com/office/officeart/2005/8/layout/hierarchy1"/>
    <dgm:cxn modelId="{2713D7B8-E5D0-42F6-8983-5C71072EEF0F}" type="presParOf" srcId="{F973DD9A-B0BC-43B3-BF74-6E8E57512042}" destId="{A0ADD128-955D-4B52-88C3-46EF50D8AD96}" srcOrd="0" destOrd="0" presId="urn:microsoft.com/office/officeart/2005/8/layout/hierarchy1"/>
    <dgm:cxn modelId="{AB888102-5881-47A2-BCE4-5093D8A4E5D6}" type="presParOf" srcId="{F973DD9A-B0BC-43B3-BF74-6E8E57512042}" destId="{2E2BC77A-5500-4DFE-BC19-CE37892C43DF}" srcOrd="1" destOrd="0" presId="urn:microsoft.com/office/officeart/2005/8/layout/hierarchy1"/>
    <dgm:cxn modelId="{B4A9DE51-CAFB-4D91-B236-AA43E7D534CE}" type="presParOf" srcId="{2E2BC77A-5500-4DFE-BC19-CE37892C43DF}" destId="{7B53118B-9FD4-43CB-8155-B0AA67F30115}" srcOrd="0" destOrd="0" presId="urn:microsoft.com/office/officeart/2005/8/layout/hierarchy1"/>
    <dgm:cxn modelId="{36363A57-97BE-4954-A89D-B25460A2C40D}" type="presParOf" srcId="{7B53118B-9FD4-43CB-8155-B0AA67F30115}" destId="{0E2805F4-E31F-4FE6-B46F-B310BDF75CFC}" srcOrd="0" destOrd="0" presId="urn:microsoft.com/office/officeart/2005/8/layout/hierarchy1"/>
    <dgm:cxn modelId="{D5F7E9B8-0198-4F0C-A174-E1ED5267363B}" type="presParOf" srcId="{7B53118B-9FD4-43CB-8155-B0AA67F30115}" destId="{9DCABCF9-1517-45D2-8FD9-562BECECEC63}" srcOrd="1" destOrd="0" presId="urn:microsoft.com/office/officeart/2005/8/layout/hierarchy1"/>
    <dgm:cxn modelId="{BB1964B0-03CD-4F3D-8A53-F418963B0917}" type="presParOf" srcId="{2E2BC77A-5500-4DFE-BC19-CE37892C43DF}" destId="{9B2ABBAD-B724-4930-A6D6-4A244FDF7DAC}" srcOrd="1" destOrd="0" presId="urn:microsoft.com/office/officeart/2005/8/layout/hierarchy1"/>
    <dgm:cxn modelId="{86101FC0-DA54-4756-9D84-1975E5073315}" type="presParOf" srcId="{B9CC6839-8DA7-4E6A-BED5-ADCA7069FFC9}" destId="{B0BAA389-B5E8-48FE-9B05-842C19904884}" srcOrd="1" destOrd="0" presId="urn:microsoft.com/office/officeart/2005/8/layout/hierarchy1"/>
    <dgm:cxn modelId="{28991864-0FE1-40F2-8E9E-B3C0459BC413}" type="presParOf" srcId="{B0BAA389-B5E8-48FE-9B05-842C19904884}" destId="{5DCA249A-0A5D-43F5-8386-D763B21D84B7}" srcOrd="0" destOrd="0" presId="urn:microsoft.com/office/officeart/2005/8/layout/hierarchy1"/>
    <dgm:cxn modelId="{8D0FF101-9136-4BCA-A643-9419006B3472}" type="presParOf" srcId="{5DCA249A-0A5D-43F5-8386-D763B21D84B7}" destId="{2800DDE3-6AA8-4F92-9E09-49DAF7966224}" srcOrd="0" destOrd="0" presId="urn:microsoft.com/office/officeart/2005/8/layout/hierarchy1"/>
    <dgm:cxn modelId="{12ADC317-D9F0-4493-93E4-2E1D0E2E6B98}" type="presParOf" srcId="{5DCA249A-0A5D-43F5-8386-D763B21D84B7}" destId="{1AB3CFCF-727C-45FB-BAA2-06724711E9AB}" srcOrd="1" destOrd="0" presId="urn:microsoft.com/office/officeart/2005/8/layout/hierarchy1"/>
    <dgm:cxn modelId="{D186A001-BA2C-4A76-9480-0CDF05AFE9F8}" type="presParOf" srcId="{B0BAA389-B5E8-48FE-9B05-842C19904884}" destId="{8632FCFF-D066-4AB6-857B-3689AEA8773E}" srcOrd="1" destOrd="0" presId="urn:microsoft.com/office/officeart/2005/8/layout/hierarchy1"/>
    <dgm:cxn modelId="{343584BA-2034-40D6-9DAB-E7B00E3121BE}" type="presParOf" srcId="{8632FCFF-D066-4AB6-857B-3689AEA8773E}" destId="{2A6E5A3B-572D-4321-85A8-25F2BFE876A3}" srcOrd="0" destOrd="0" presId="urn:microsoft.com/office/officeart/2005/8/layout/hierarchy1"/>
    <dgm:cxn modelId="{35807F72-714B-4218-BD27-2E12CA1C6AB4}" type="presParOf" srcId="{8632FCFF-D066-4AB6-857B-3689AEA8773E}" destId="{E55B50FF-4C14-4E92-8F6A-EAD30C1E25EC}" srcOrd="1" destOrd="0" presId="urn:microsoft.com/office/officeart/2005/8/layout/hierarchy1"/>
    <dgm:cxn modelId="{FE011C5B-B376-4D67-A537-E77D9FCDCDA0}" type="presParOf" srcId="{E55B50FF-4C14-4E92-8F6A-EAD30C1E25EC}" destId="{7B643BCE-5BDD-446F-80B3-EBD09C42FF3D}" srcOrd="0" destOrd="0" presId="urn:microsoft.com/office/officeart/2005/8/layout/hierarchy1"/>
    <dgm:cxn modelId="{0910E34A-9C18-4E9C-A515-F59DC74093F5}" type="presParOf" srcId="{7B643BCE-5BDD-446F-80B3-EBD09C42FF3D}" destId="{53E6CAFC-0F34-4AFC-996E-C15D21C6B08F}" srcOrd="0" destOrd="0" presId="urn:microsoft.com/office/officeart/2005/8/layout/hierarchy1"/>
    <dgm:cxn modelId="{A7C0855B-1A17-407C-9DB6-AE178D57A454}" type="presParOf" srcId="{7B643BCE-5BDD-446F-80B3-EBD09C42FF3D}" destId="{988D4E53-B31D-4C89-AD22-ED94EA2E97AF}" srcOrd="1" destOrd="0" presId="urn:microsoft.com/office/officeart/2005/8/layout/hierarchy1"/>
    <dgm:cxn modelId="{ED15EE26-D2FB-4F0D-8B7C-80BD46BA6787}" type="presParOf" srcId="{E55B50FF-4C14-4E92-8F6A-EAD30C1E25EC}" destId="{171F0247-CC6E-4054-86A7-40462965870F}" srcOrd="1" destOrd="0" presId="urn:microsoft.com/office/officeart/2005/8/layout/hierarchy1"/>
    <dgm:cxn modelId="{5B5BFEFF-D313-41B4-97B6-6C09C8DA75A5}" type="presParOf" srcId="{B9CC6839-8DA7-4E6A-BED5-ADCA7069FFC9}" destId="{8C2A7BA4-6D27-4989-9E88-0F4D7435C1D1}" srcOrd="2" destOrd="0" presId="urn:microsoft.com/office/officeart/2005/8/layout/hierarchy1"/>
    <dgm:cxn modelId="{29E0B8DF-7127-40E4-9030-F76A92273A00}" type="presParOf" srcId="{8C2A7BA4-6D27-4989-9E88-0F4D7435C1D1}" destId="{6DE0C9AF-1CA8-4088-8635-714AF6BC571E}" srcOrd="0" destOrd="0" presId="urn:microsoft.com/office/officeart/2005/8/layout/hierarchy1"/>
    <dgm:cxn modelId="{1964E41B-82C1-4434-BE96-77762BDD2EC6}" type="presParOf" srcId="{6DE0C9AF-1CA8-4088-8635-714AF6BC571E}" destId="{F61335E8-66EC-41DB-B0A2-9C57D0CD9210}" srcOrd="0" destOrd="0" presId="urn:microsoft.com/office/officeart/2005/8/layout/hierarchy1"/>
    <dgm:cxn modelId="{3C996E7D-385F-46BA-A22F-B03570722753}" type="presParOf" srcId="{6DE0C9AF-1CA8-4088-8635-714AF6BC571E}" destId="{C8123B47-734E-4D1A-979C-B85396FF6987}" srcOrd="1" destOrd="0" presId="urn:microsoft.com/office/officeart/2005/8/layout/hierarchy1"/>
    <dgm:cxn modelId="{F574AFC3-B520-4F71-A028-D2291F4F21F7}" type="presParOf" srcId="{8C2A7BA4-6D27-4989-9E88-0F4D7435C1D1}" destId="{453DC995-69BE-423E-818E-796623C595EF}" srcOrd="1" destOrd="0" presId="urn:microsoft.com/office/officeart/2005/8/layout/hierarchy1"/>
    <dgm:cxn modelId="{DF1C9B11-4ECB-4B3C-BFB4-F890FCB4CBAD}" type="presParOf" srcId="{453DC995-69BE-423E-818E-796623C595EF}" destId="{54CA6D72-4DAF-4F5A-BFF8-0F3B24E63E46}" srcOrd="0" destOrd="0" presId="urn:microsoft.com/office/officeart/2005/8/layout/hierarchy1"/>
    <dgm:cxn modelId="{F9F1C897-1DCD-4738-A66C-FAF293F87FD2}" type="presParOf" srcId="{453DC995-69BE-423E-818E-796623C595EF}" destId="{A10FBB14-8FAD-4C1B-A327-227CB4F9CED3}" srcOrd="1" destOrd="0" presId="urn:microsoft.com/office/officeart/2005/8/layout/hierarchy1"/>
    <dgm:cxn modelId="{6E0D5422-641D-4251-8B46-F8A4B6042A0D}" type="presParOf" srcId="{A10FBB14-8FAD-4C1B-A327-227CB4F9CED3}" destId="{83A0A148-8CDE-473C-A73F-1BD0ACA8EBCB}" srcOrd="0" destOrd="0" presId="urn:microsoft.com/office/officeart/2005/8/layout/hierarchy1"/>
    <dgm:cxn modelId="{538EEDDE-6060-44F4-93CD-C56B4AF65B70}" type="presParOf" srcId="{83A0A148-8CDE-473C-A73F-1BD0ACA8EBCB}" destId="{100E0372-3BCA-4A25-8BAF-5C2408094CCA}" srcOrd="0" destOrd="0" presId="urn:microsoft.com/office/officeart/2005/8/layout/hierarchy1"/>
    <dgm:cxn modelId="{97EF4141-1EBC-4955-8886-A61B411DAB3E}" type="presParOf" srcId="{83A0A148-8CDE-473C-A73F-1BD0ACA8EBCB}" destId="{173B9D13-7D12-4225-857A-7C445B30673C}" srcOrd="1" destOrd="0" presId="urn:microsoft.com/office/officeart/2005/8/layout/hierarchy1"/>
    <dgm:cxn modelId="{A225AC53-812B-42FA-93E6-B3EB85EFBE9C}" type="presParOf" srcId="{A10FBB14-8FAD-4C1B-A327-227CB4F9CED3}" destId="{DB5CFF2A-5C65-45C8-AC8A-2053FE56F0C6}" srcOrd="1" destOrd="0" presId="urn:microsoft.com/office/officeart/2005/8/layout/hierarchy1"/>
    <dgm:cxn modelId="{43A4A7E6-12A5-4992-A49F-D7337D65B333}" type="presParOf" srcId="{453DC995-69BE-423E-818E-796623C595EF}" destId="{10ADEA91-9B7F-41AE-8475-3415F03C7997}" srcOrd="2" destOrd="0" presId="urn:microsoft.com/office/officeart/2005/8/layout/hierarchy1"/>
    <dgm:cxn modelId="{3535DA33-9AD3-40F3-80D6-743A8D9E303D}" type="presParOf" srcId="{453DC995-69BE-423E-818E-796623C595EF}" destId="{60A98512-EE5F-469A-A567-9B0DFA18988E}" srcOrd="3" destOrd="0" presId="urn:microsoft.com/office/officeart/2005/8/layout/hierarchy1"/>
    <dgm:cxn modelId="{084F10F7-4B5D-42FB-A6DF-0A17649CF427}" type="presParOf" srcId="{60A98512-EE5F-469A-A567-9B0DFA18988E}" destId="{050F9837-6BCF-4142-94B4-5D67DB2E0A3A}" srcOrd="0" destOrd="0" presId="urn:microsoft.com/office/officeart/2005/8/layout/hierarchy1"/>
    <dgm:cxn modelId="{46401C8A-3D46-458B-A15A-F637BCD47CD1}" type="presParOf" srcId="{050F9837-6BCF-4142-94B4-5D67DB2E0A3A}" destId="{8411B339-A8B1-4F9C-B0A2-AA17448BDB6D}" srcOrd="0" destOrd="0" presId="urn:microsoft.com/office/officeart/2005/8/layout/hierarchy1"/>
    <dgm:cxn modelId="{0E290019-27DF-4509-A6FD-9DF222430995}" type="presParOf" srcId="{050F9837-6BCF-4142-94B4-5D67DB2E0A3A}" destId="{57C1D9DD-379E-42A1-9AD1-45F4B6CF3AA3}" srcOrd="1" destOrd="0" presId="urn:microsoft.com/office/officeart/2005/8/layout/hierarchy1"/>
    <dgm:cxn modelId="{5E2740DD-A387-44DE-8F47-BBF3FB2EC7C2}" type="presParOf" srcId="{60A98512-EE5F-469A-A567-9B0DFA18988E}" destId="{FEE2E0E3-610F-4E0E-A956-E5DCDA9FC116}" srcOrd="1" destOrd="0" presId="urn:microsoft.com/office/officeart/2005/8/layout/hierarchy1"/>
    <dgm:cxn modelId="{A75BCAC4-EC3B-46C5-9D42-E60736817C56}" type="presParOf" srcId="{FEE2E0E3-610F-4E0E-A956-E5DCDA9FC116}" destId="{2782B56D-3B1A-414B-940E-03345377419E}" srcOrd="0" destOrd="0" presId="urn:microsoft.com/office/officeart/2005/8/layout/hierarchy1"/>
    <dgm:cxn modelId="{46E24BBF-2A89-4539-B90A-4F335408F2E2}" type="presParOf" srcId="{FEE2E0E3-610F-4E0E-A956-E5DCDA9FC116}" destId="{AACA356B-E4AE-4DA5-B230-56C69101B32E}" srcOrd="1" destOrd="0" presId="urn:microsoft.com/office/officeart/2005/8/layout/hierarchy1"/>
    <dgm:cxn modelId="{9B035188-C9FE-424B-99FA-ED3D4DD59F19}" type="presParOf" srcId="{AACA356B-E4AE-4DA5-B230-56C69101B32E}" destId="{1C120950-FB1E-4205-A676-A1D7C7332E74}" srcOrd="0" destOrd="0" presId="urn:microsoft.com/office/officeart/2005/8/layout/hierarchy1"/>
    <dgm:cxn modelId="{1C7097C3-1819-40C2-B5D4-50DF6FFE3F6D}" type="presParOf" srcId="{1C120950-FB1E-4205-A676-A1D7C7332E74}" destId="{882109F4-7563-41CC-9E19-1502CFE5AA23}" srcOrd="0" destOrd="0" presId="urn:microsoft.com/office/officeart/2005/8/layout/hierarchy1"/>
    <dgm:cxn modelId="{24CDDA37-5F40-4B9C-8F3D-D414B6A5CC7D}" type="presParOf" srcId="{1C120950-FB1E-4205-A676-A1D7C7332E74}" destId="{9631D492-9631-4BC0-8E32-24F64A52BF58}" srcOrd="1" destOrd="0" presId="urn:microsoft.com/office/officeart/2005/8/layout/hierarchy1"/>
    <dgm:cxn modelId="{3DDE8F45-2D55-4AB2-B7E6-63A6220D81DD}" type="presParOf" srcId="{AACA356B-E4AE-4DA5-B230-56C69101B32E}" destId="{DDD0F9E6-9D0D-4603-ABEA-92723FB1E043}" srcOrd="1" destOrd="0" presId="urn:microsoft.com/office/officeart/2005/8/layout/hierarchy1"/>
    <dgm:cxn modelId="{D9685DE3-2B40-4AC8-AE4E-829BC7A11E25}" type="presParOf" srcId="{FEE2E0E3-610F-4E0E-A956-E5DCDA9FC116}" destId="{C02C0F47-89B0-40E9-8D96-6830863053FD}" srcOrd="2" destOrd="0" presId="urn:microsoft.com/office/officeart/2005/8/layout/hierarchy1"/>
    <dgm:cxn modelId="{C502FCC8-D95C-42BA-A265-BA656CE2F9B8}" type="presParOf" srcId="{FEE2E0E3-610F-4E0E-A956-E5DCDA9FC116}" destId="{B85E22F0-24FC-43A5-B661-991DE3712735}" srcOrd="3" destOrd="0" presId="urn:microsoft.com/office/officeart/2005/8/layout/hierarchy1"/>
    <dgm:cxn modelId="{BDA0E03E-9229-4AB2-8876-96DF1BA5ADCC}" type="presParOf" srcId="{B85E22F0-24FC-43A5-B661-991DE3712735}" destId="{469E9010-F7F7-484B-8FB2-7B1A615F49DA}" srcOrd="0" destOrd="0" presId="urn:microsoft.com/office/officeart/2005/8/layout/hierarchy1"/>
    <dgm:cxn modelId="{CCB0436D-25F2-4D7A-A641-A0F699F86AB4}" type="presParOf" srcId="{469E9010-F7F7-484B-8FB2-7B1A615F49DA}" destId="{FB138D66-1134-47E5-97C6-4A312EC55413}" srcOrd="0" destOrd="0" presId="urn:microsoft.com/office/officeart/2005/8/layout/hierarchy1"/>
    <dgm:cxn modelId="{EE57F77B-8686-411F-8149-FB02C14EA01C}" type="presParOf" srcId="{469E9010-F7F7-484B-8FB2-7B1A615F49DA}" destId="{796B37A5-21B2-4851-BF38-DA90895D29E2}" srcOrd="1" destOrd="0" presId="urn:microsoft.com/office/officeart/2005/8/layout/hierarchy1"/>
    <dgm:cxn modelId="{7B8623A8-6751-403F-A9FF-CEABBDB6715F}" type="presParOf" srcId="{B85E22F0-24FC-43A5-B661-991DE3712735}" destId="{4937EEA4-BBF7-4256-BF7E-238BC2DD7D16}" srcOrd="1" destOrd="0" presId="urn:microsoft.com/office/officeart/2005/8/layout/hierarchy1"/>
    <dgm:cxn modelId="{5D3BDC0E-06CD-453C-9E6B-DD52DF5AE653}" type="presParOf" srcId="{4937EEA4-BBF7-4256-BF7E-238BC2DD7D16}" destId="{58A324DF-9888-4D3B-843C-35027F670662}" srcOrd="0" destOrd="0" presId="urn:microsoft.com/office/officeart/2005/8/layout/hierarchy1"/>
    <dgm:cxn modelId="{A03BE221-D7B7-4BE4-9F48-116E7986798D}" type="presParOf" srcId="{4937EEA4-BBF7-4256-BF7E-238BC2DD7D16}" destId="{C4FCC9EB-4107-45BA-A85E-82F3D039E321}" srcOrd="1" destOrd="0" presId="urn:microsoft.com/office/officeart/2005/8/layout/hierarchy1"/>
    <dgm:cxn modelId="{23DFB7FE-E4B6-4288-8131-CE5A484EA739}" type="presParOf" srcId="{C4FCC9EB-4107-45BA-A85E-82F3D039E321}" destId="{51E041E5-BDCC-44EE-89BC-8B884A79F504}" srcOrd="0" destOrd="0" presId="urn:microsoft.com/office/officeart/2005/8/layout/hierarchy1"/>
    <dgm:cxn modelId="{E55C4679-B388-474A-AA39-CB1E50649912}" type="presParOf" srcId="{51E041E5-BDCC-44EE-89BC-8B884A79F504}" destId="{7E43DBB5-E52F-49B7-B1C5-6FCF52F2039D}" srcOrd="0" destOrd="0" presId="urn:microsoft.com/office/officeart/2005/8/layout/hierarchy1"/>
    <dgm:cxn modelId="{E0AB1E95-4F10-4825-8CC0-DB86F9606C7E}" type="presParOf" srcId="{51E041E5-BDCC-44EE-89BC-8B884A79F504}" destId="{41ADC508-700B-498E-AF8F-826A7F507618}" srcOrd="1" destOrd="0" presId="urn:microsoft.com/office/officeart/2005/8/layout/hierarchy1"/>
    <dgm:cxn modelId="{BD9DD4B8-91CE-412C-80A0-9205BE76A97C}" type="presParOf" srcId="{C4FCC9EB-4107-45BA-A85E-82F3D039E321}" destId="{21F15AA6-CA54-4735-A838-F048105F1AF1}" srcOrd="1" destOrd="0" presId="urn:microsoft.com/office/officeart/2005/8/layout/hierarchy1"/>
    <dgm:cxn modelId="{6AFCF1B2-B000-456A-9D42-3FF3D45D6B46}" type="presParOf" srcId="{4937EEA4-BBF7-4256-BF7E-238BC2DD7D16}" destId="{8F74CD9E-AEEB-43B8-95A7-4EC1629252D3}" srcOrd="2" destOrd="0" presId="urn:microsoft.com/office/officeart/2005/8/layout/hierarchy1"/>
    <dgm:cxn modelId="{52D937F5-108A-4D5C-9D56-87E12C471221}" type="presParOf" srcId="{4937EEA4-BBF7-4256-BF7E-238BC2DD7D16}" destId="{83DCDF06-947D-4D5E-A1BF-39A06C29E62D}" srcOrd="3" destOrd="0" presId="urn:microsoft.com/office/officeart/2005/8/layout/hierarchy1"/>
    <dgm:cxn modelId="{E5D27CE1-906B-4B04-8A52-10BAB375CC5A}" type="presParOf" srcId="{83DCDF06-947D-4D5E-A1BF-39A06C29E62D}" destId="{6799F79B-FEC1-4FDC-93DD-1D7822F8DB39}" srcOrd="0" destOrd="0" presId="urn:microsoft.com/office/officeart/2005/8/layout/hierarchy1"/>
    <dgm:cxn modelId="{25672F64-0EB4-490C-A59A-684B35853EC4}" type="presParOf" srcId="{6799F79B-FEC1-4FDC-93DD-1D7822F8DB39}" destId="{47CC5982-A74D-45E0-9288-C338B148FDC4}" srcOrd="0" destOrd="0" presId="urn:microsoft.com/office/officeart/2005/8/layout/hierarchy1"/>
    <dgm:cxn modelId="{C06DAC47-F858-435B-A2B5-8D74AE8B5655}" type="presParOf" srcId="{6799F79B-FEC1-4FDC-93DD-1D7822F8DB39}" destId="{1B2EE649-2B94-427D-8F07-A895A1088269}" srcOrd="1" destOrd="0" presId="urn:microsoft.com/office/officeart/2005/8/layout/hierarchy1"/>
    <dgm:cxn modelId="{EDA2B9B2-9AE1-42F5-8A3B-434350262C59}" type="presParOf" srcId="{83DCDF06-947D-4D5E-A1BF-39A06C29E62D}" destId="{4C80783D-B300-407A-958B-627094077C9F}" srcOrd="1" destOrd="0" presId="urn:microsoft.com/office/officeart/2005/8/layout/hierarchy1"/>
    <dgm:cxn modelId="{D406B0FC-F296-4E69-8571-CC552739AB2F}" type="presParOf" srcId="{4937EEA4-BBF7-4256-BF7E-238BC2DD7D16}" destId="{26607EC0-F098-44DB-9C64-329DE95362A9}" srcOrd="4" destOrd="0" presId="urn:microsoft.com/office/officeart/2005/8/layout/hierarchy1"/>
    <dgm:cxn modelId="{A0607CE6-36F9-43B1-AB0D-A886AF974D07}" type="presParOf" srcId="{4937EEA4-BBF7-4256-BF7E-238BC2DD7D16}" destId="{6F9856A8-4628-480E-9E36-CB50A36F4536}" srcOrd="5" destOrd="0" presId="urn:microsoft.com/office/officeart/2005/8/layout/hierarchy1"/>
    <dgm:cxn modelId="{3E062AE3-AA4D-4FE0-8163-65C81F748CC7}" type="presParOf" srcId="{6F9856A8-4628-480E-9E36-CB50A36F4536}" destId="{C35BEDC5-2D29-4A14-B8AE-1C80212CC695}" srcOrd="0" destOrd="0" presId="urn:microsoft.com/office/officeart/2005/8/layout/hierarchy1"/>
    <dgm:cxn modelId="{EEAC4146-F4A0-4AE4-B08C-9FD96858C196}" type="presParOf" srcId="{C35BEDC5-2D29-4A14-B8AE-1C80212CC695}" destId="{477D1471-6F29-4E15-848C-020243429DB7}" srcOrd="0" destOrd="0" presId="urn:microsoft.com/office/officeart/2005/8/layout/hierarchy1"/>
    <dgm:cxn modelId="{75378E18-6C18-487D-8B88-F9F7AF3224B0}" type="presParOf" srcId="{C35BEDC5-2D29-4A14-B8AE-1C80212CC695}" destId="{EAF5657C-F814-4B97-A682-14631681F8EB}" srcOrd="1" destOrd="0" presId="urn:microsoft.com/office/officeart/2005/8/layout/hierarchy1"/>
    <dgm:cxn modelId="{02C83B6F-D857-449D-AD66-D7CD08522BF8}" type="presParOf" srcId="{6F9856A8-4628-480E-9E36-CB50A36F4536}" destId="{5172A587-57F4-47EF-8998-48457B9EBE13}" srcOrd="1" destOrd="0" presId="urn:microsoft.com/office/officeart/2005/8/layout/hierarchy1"/>
    <dgm:cxn modelId="{0F67018B-0C75-4A22-BD3E-441AF70CFE07}" type="presParOf" srcId="{453DC995-69BE-423E-818E-796623C595EF}" destId="{4B8A6B68-CBBF-4750-8A92-251106370A0E}" srcOrd="4" destOrd="0" presId="urn:microsoft.com/office/officeart/2005/8/layout/hierarchy1"/>
    <dgm:cxn modelId="{6F924CD5-282D-40B2-A68E-BA1B3DE6F684}" type="presParOf" srcId="{453DC995-69BE-423E-818E-796623C595EF}" destId="{79F85412-F7BD-4DE0-995A-A69A8C9EA902}" srcOrd="5" destOrd="0" presId="urn:microsoft.com/office/officeart/2005/8/layout/hierarchy1"/>
    <dgm:cxn modelId="{A7022077-ACB6-4F87-8CFE-12311632FF75}" type="presParOf" srcId="{79F85412-F7BD-4DE0-995A-A69A8C9EA902}" destId="{07F8A33E-5C80-43A6-A468-E9AF587C3428}" srcOrd="0" destOrd="0" presId="urn:microsoft.com/office/officeart/2005/8/layout/hierarchy1"/>
    <dgm:cxn modelId="{440197EC-7E82-4F36-A34F-6E94B3B7FE14}" type="presParOf" srcId="{07F8A33E-5C80-43A6-A468-E9AF587C3428}" destId="{4621300C-75F5-43A9-9E8B-6810FF955F86}" srcOrd="0" destOrd="0" presId="urn:microsoft.com/office/officeart/2005/8/layout/hierarchy1"/>
    <dgm:cxn modelId="{946A799D-1EE6-479A-935A-9DE5A7D1A1A2}" type="presParOf" srcId="{07F8A33E-5C80-43A6-A468-E9AF587C3428}" destId="{BAAC51C4-C80E-4EB2-9417-B37059021C8B}" srcOrd="1" destOrd="0" presId="urn:microsoft.com/office/officeart/2005/8/layout/hierarchy1"/>
    <dgm:cxn modelId="{B0AEA63C-60D7-4618-9D61-A90414E2618E}" type="presParOf" srcId="{79F85412-F7BD-4DE0-995A-A69A8C9EA902}" destId="{ABBA5C9B-45B3-4AC2-B2E3-236EF0B81A1F}" srcOrd="1" destOrd="0" presId="urn:microsoft.com/office/officeart/2005/8/layout/hierarchy1"/>
    <dgm:cxn modelId="{E6DF3928-899F-43A4-BD26-E81972079981}" type="presParOf" srcId="{453DC995-69BE-423E-818E-796623C595EF}" destId="{541ECD9B-EC50-48A1-94BD-FEC4CBB41E32}" srcOrd="6" destOrd="0" presId="urn:microsoft.com/office/officeart/2005/8/layout/hierarchy1"/>
    <dgm:cxn modelId="{468D63C9-49B0-43DF-908E-03A3E2CD2104}" type="presParOf" srcId="{453DC995-69BE-423E-818E-796623C595EF}" destId="{79A6DBA8-63FA-4489-B9B1-4707F6FA5BA9}" srcOrd="7" destOrd="0" presId="urn:microsoft.com/office/officeart/2005/8/layout/hierarchy1"/>
    <dgm:cxn modelId="{41CF6E34-42DA-491B-8B01-E2F32FDE6A5B}" type="presParOf" srcId="{79A6DBA8-63FA-4489-B9B1-4707F6FA5BA9}" destId="{E33BBBB8-BE2B-4D35-B2D0-F1134E201E12}" srcOrd="0" destOrd="0" presId="urn:microsoft.com/office/officeart/2005/8/layout/hierarchy1"/>
    <dgm:cxn modelId="{BD876286-ECF8-4EE4-BB1C-6282B26C27DC}" type="presParOf" srcId="{E33BBBB8-BE2B-4D35-B2D0-F1134E201E12}" destId="{FB6739EA-4E7A-4941-A68A-1BD5DD929F8E}" srcOrd="0" destOrd="0" presId="urn:microsoft.com/office/officeart/2005/8/layout/hierarchy1"/>
    <dgm:cxn modelId="{0E8BF5A6-F3BC-41E7-850F-1AC724FA6ED0}" type="presParOf" srcId="{E33BBBB8-BE2B-4D35-B2D0-F1134E201E12}" destId="{6AFCA11E-528B-40BD-B72C-A0943F1BBF94}" srcOrd="1" destOrd="0" presId="urn:microsoft.com/office/officeart/2005/8/layout/hierarchy1"/>
    <dgm:cxn modelId="{E22B2BCA-609B-449A-BC17-50DD5D3BCAEC}" type="presParOf" srcId="{79A6DBA8-63FA-4489-B9B1-4707F6FA5BA9}" destId="{393E6A52-ACF1-475A-88F3-73D63AA1B389}" srcOrd="1" destOrd="0" presId="urn:microsoft.com/office/officeart/2005/8/layout/hierarchy1"/>
    <dgm:cxn modelId="{7F2164CD-B490-43FE-9806-75B936627678}" type="presParOf" srcId="{453DC995-69BE-423E-818E-796623C595EF}" destId="{DFBBF034-86D2-4D57-BEB3-EC107B3FDEE7}" srcOrd="8" destOrd="0" presId="urn:microsoft.com/office/officeart/2005/8/layout/hierarchy1"/>
    <dgm:cxn modelId="{FA8E84E3-2DBB-4302-B0BC-628368DE2EA5}" type="presParOf" srcId="{453DC995-69BE-423E-818E-796623C595EF}" destId="{D92E178D-15D1-46D9-9238-3AACAB5E72EB}" srcOrd="9" destOrd="0" presId="urn:microsoft.com/office/officeart/2005/8/layout/hierarchy1"/>
    <dgm:cxn modelId="{CD7344FB-A26D-41D5-B531-ABBC534F1711}" type="presParOf" srcId="{D92E178D-15D1-46D9-9238-3AACAB5E72EB}" destId="{04D1B745-A893-4CE2-B52C-F6FB2C136C74}" srcOrd="0" destOrd="0" presId="urn:microsoft.com/office/officeart/2005/8/layout/hierarchy1"/>
    <dgm:cxn modelId="{27F44451-A4B3-48D6-9428-519FE8259EF9}" type="presParOf" srcId="{04D1B745-A893-4CE2-B52C-F6FB2C136C74}" destId="{3D155CF1-8989-447F-AC19-ACEA73FFAD3D}" srcOrd="0" destOrd="0" presId="urn:microsoft.com/office/officeart/2005/8/layout/hierarchy1"/>
    <dgm:cxn modelId="{0F4D34F5-2E48-4676-AD5D-9A7FAA89986D}" type="presParOf" srcId="{04D1B745-A893-4CE2-B52C-F6FB2C136C74}" destId="{DA51FBE4-5852-40D4-BFBB-96C1DEE5735D}" srcOrd="1" destOrd="0" presId="urn:microsoft.com/office/officeart/2005/8/layout/hierarchy1"/>
    <dgm:cxn modelId="{EDA92E9A-80F1-4860-9321-E0E7F50658F4}"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B7F27D10-B3D0-4945-B2ED-E9853279E7FF}" type="presOf" srcId="{5C477CDF-8840-46C8-915C-48C0FD057B0A}" destId="{2A6E5A3B-572D-4321-85A8-25F2BFE876A3}" srcOrd="0" destOrd="0" presId="urn:microsoft.com/office/officeart/2005/8/layout/hierarchy1"/>
    <dgm:cxn modelId="{2465AD11-CF5D-42A7-8FC7-170607DC0482}" type="presOf" srcId="{F80D5291-1F19-4570-BD84-06C7A7C27CFF}" destId="{C02C0F47-89B0-40E9-8D96-6830863053FD}" srcOrd="0" destOrd="0" presId="urn:microsoft.com/office/officeart/2005/8/layout/hierarchy1"/>
    <dgm:cxn modelId="{41630613-791B-4BF4-B777-45ABB658CCF9}" type="presOf" srcId="{B38F20A2-1B5C-4E4D-8863-5CDE97777DB3}" destId="{A0ADD128-955D-4B52-88C3-46EF50D8AD96}" srcOrd="0" destOrd="0" presId="urn:microsoft.com/office/officeart/2005/8/layout/hierarchy1"/>
    <dgm:cxn modelId="{6842AC13-F7D1-4CE3-BCD5-E3BEC1DC6DA7}" srcId="{D2F696D7-6F24-4D93-A6F6-AEFB75F66471}" destId="{73FF10CD-7044-4AA5-B942-2E6E61E77832}" srcOrd="0" destOrd="0" parTransId="{44BD4C34-9B64-473C-AA68-39D4338565A9}" sibTransId="{9549E059-8F1C-43D9-9510-6F3BE4B954FB}"/>
    <dgm:cxn modelId="{7B1AA017-6120-4F9A-A0B7-54DF77B6C32D}" type="presOf" srcId="{8660905E-B178-4AB7-95E3-8857E1B584D3}" destId="{10ADEA91-9B7F-41AE-8475-3415F03C7997}" srcOrd="0" destOrd="0" presId="urn:microsoft.com/office/officeart/2005/8/layout/hierarchy1"/>
    <dgm:cxn modelId="{6318511A-B5B2-4BAA-9BC7-57E7B02DC1BD}" type="presOf" srcId="{167C0B38-4D45-461B-B5FE-F516FC0C47B1}" destId="{DA51FBE4-5852-40D4-BFBB-96C1DEE5735D}" srcOrd="0" destOrd="0" presId="urn:microsoft.com/office/officeart/2005/8/layout/hierarchy1"/>
    <dgm:cxn modelId="{6300D61C-647D-4AA4-901D-EF57F9F209C9}" type="presOf" srcId="{1AB7C9D7-D0D9-41CA-9650-6F6D9A9AAE85}" destId="{9DCABCF9-1517-45D2-8FD9-562BECECEC63}" srcOrd="0" destOrd="0" presId="urn:microsoft.com/office/officeart/2005/8/layout/hierarchy1"/>
    <dgm:cxn modelId="{3057CF23-D6CD-4D57-A251-AD33652017A0}" type="presOf" srcId="{591C96C0-B4A2-495D-B12D-AE27E21DBD88}" destId="{9631D492-9631-4BC0-8E32-24F64A52BF58}" srcOrd="0" destOrd="0" presId="urn:microsoft.com/office/officeart/2005/8/layout/hierarchy1"/>
    <dgm:cxn modelId="{327E5E28-FF15-4CF3-A5BB-3E7C8E3A0A31}" type="presOf" srcId="{D2F696D7-6F24-4D93-A6F6-AEFB75F66471}" destId="{B9CC6839-8DA7-4E6A-BED5-ADCA7069FFC9}" srcOrd="0" destOrd="0" presId="urn:microsoft.com/office/officeart/2005/8/layout/hierarchy1"/>
    <dgm:cxn modelId="{D8279A34-7A4F-42FA-9AE2-286BCEA14936}" type="presOf" srcId="{18994E44-AF00-4CD7-BFFB-893F48881FB3}" destId="{C8123B47-734E-4D1A-979C-B85396FF6987}"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318E5D39-DE8E-489E-9D1C-3B6BABEA62FC}" type="presOf" srcId="{EDEA9A5B-7A7B-44DC-B057-F6BEFF56A3E3}" destId="{57C1D9DD-379E-42A1-9AD1-45F4B6CF3AA3}" srcOrd="0" destOrd="0" presId="urn:microsoft.com/office/officeart/2005/8/layout/hierarchy1"/>
    <dgm:cxn modelId="{B585AE3B-7154-4588-ACE2-284697DE2EFD}" type="presOf" srcId="{90FE2595-7ECF-4128-94C3-771DC3235C42}" destId="{541ECD9B-EC50-48A1-94BD-FEC4CBB41E32}" srcOrd="0" destOrd="0" presId="urn:microsoft.com/office/officeart/2005/8/layout/hierarchy1"/>
    <dgm:cxn modelId="{2736075F-0328-4F1E-87A1-7C5AB5DEDF6F}" type="presOf" srcId="{A903B131-00F6-4300-A7C5-4EBFFECA2BFE}" destId="{EAF5657C-F814-4B97-A682-14631681F8EB}"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108AAC41-B292-485C-8C53-337320E11E7A}" type="presOf" srcId="{D1094483-B178-4085-961F-43ECEFDE8599}" destId="{796B37A5-21B2-4851-BF38-DA90895D29E2}" srcOrd="0" destOrd="0" presId="urn:microsoft.com/office/officeart/2005/8/layout/hierarchy1"/>
    <dgm:cxn modelId="{C99E3D43-79CD-4713-A0DC-51FC828C39B8}" type="presOf" srcId="{B39EC8B6-8DE7-41B7-9370-705CB5823913}" destId="{58A324DF-9888-4D3B-843C-35027F670662}" srcOrd="0" destOrd="0" presId="urn:microsoft.com/office/officeart/2005/8/layout/hierarchy1"/>
    <dgm:cxn modelId="{1253BE48-B963-4C36-A8C8-420E303D9055}" srcId="{73FF10CD-7044-4AA5-B942-2E6E61E77832}" destId="{1AB7C9D7-D0D9-41CA-9650-6F6D9A9AAE85}" srcOrd="0" destOrd="0" parTransId="{B38F20A2-1B5C-4E4D-8863-5CDE97777DB3}" sibTransId="{0B2364C1-0625-44FB-A736-4EC209512102}"/>
    <dgm:cxn modelId="{6D2AF472-4F70-4FD3-A38E-8009C5730877}" type="presOf" srcId="{D9F283E7-185E-4CC1-8FA1-15186A217D73}" destId="{6AFCA11E-528B-40BD-B72C-A0943F1BBF94}" srcOrd="0" destOrd="0" presId="urn:microsoft.com/office/officeart/2005/8/layout/hierarchy1"/>
    <dgm:cxn modelId="{3C21F153-C6DE-43FE-969D-71FB43AEF692}" type="presOf" srcId="{29DAC408-E444-40DB-BB07-185C2BB20BE6}" destId="{2782B56D-3B1A-414B-940E-03345377419E}" srcOrd="0" destOrd="0" presId="urn:microsoft.com/office/officeart/2005/8/layout/hierarchy1"/>
    <dgm:cxn modelId="{60480656-0FA3-4B2A-8729-A18E1A64CBDD}" type="presOf" srcId="{8524DD58-5A20-4BC0-A8F9-6425A5D83D17}" destId="{1AB3CFCF-727C-45FB-BAA2-06724711E9AB}" srcOrd="0" destOrd="0" presId="urn:microsoft.com/office/officeart/2005/8/layout/hierarchy1"/>
    <dgm:cxn modelId="{05C6E176-1DBD-49E1-B360-C465C56627A7}" type="presOf" srcId="{73FF10CD-7044-4AA5-B942-2E6E61E77832}" destId="{60DB4E67-28A9-4E7A-8227-078100508F30}"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3C846A82-918B-4BDA-A612-8D28331630D7}" type="presOf" srcId="{C46ECDBD-32A2-4443-8D38-B29C487E4F37}" destId="{8F74CD9E-AEEB-43B8-95A7-4EC1629252D3}" srcOrd="0" destOrd="0" presId="urn:microsoft.com/office/officeart/2005/8/layout/hierarchy1"/>
    <dgm:cxn modelId="{878E478B-02E9-4C41-8930-7DD7FF4169FC}" type="presOf" srcId="{B71299E6-F7A3-4C91-A358-6056F5AF1F98}" destId="{26607EC0-F098-44DB-9C64-329DE95362A9}"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AEE33593-2C5C-4CBD-AAA8-02176F2C618A}" srcId="{EDEA9A5B-7A7B-44DC-B057-F6BEFF56A3E3}" destId="{591C96C0-B4A2-495D-B12D-AE27E21DBD88}" srcOrd="0" destOrd="0" parTransId="{29DAC408-E444-40DB-BB07-185C2BB20BE6}" sibTransId="{3C400E3E-6BAA-4161-8F35-FC399C4E1346}"/>
    <dgm:cxn modelId="{75A7D199-D9EC-43BF-9BB7-EBF150BB3903}" srcId="{D2F696D7-6F24-4D93-A6F6-AEFB75F66471}" destId="{18994E44-AF00-4CD7-BFFB-893F48881FB3}" srcOrd="2" destOrd="0" parTransId="{FD551922-1961-4B0B-A7AE-CAF490FF2622}" sibTransId="{BADBC77F-15AA-4275-8C6D-4CD383CECD2B}"/>
    <dgm:cxn modelId="{6FBA3A9E-B6B2-4936-B0A6-7151D4EEA1C9}" srcId="{D1094483-B178-4085-961F-43ECEFDE8599}" destId="{A903B131-00F6-4300-A7C5-4EBFFECA2BFE}" srcOrd="2" destOrd="0" parTransId="{B71299E6-F7A3-4C91-A358-6056F5AF1F98}" sibTransId="{14CAC3CA-574B-4EF4-9E4F-AE657B382033}"/>
    <dgm:cxn modelId="{BF9FD0A2-FC1A-43D4-A1BD-9462248D33EE}" srcId="{D1094483-B178-4085-961F-43ECEFDE8599}" destId="{E0BE901C-0CFD-4076-9A90-3C9D2272EF7F}" srcOrd="1" destOrd="0" parTransId="{C46ECDBD-32A2-4443-8D38-B29C487E4F37}" sibTransId="{804D9A2E-A2FB-4A4E-B141-557733345E78}"/>
    <dgm:cxn modelId="{05B48EA5-4E86-450B-85EB-FD2FA0A465FA}" srcId="{D1094483-B178-4085-961F-43ECEFDE8599}" destId="{1FCD92F8-79A9-48DB-A592-03D5F134F8AD}" srcOrd="0" destOrd="0" parTransId="{B39EC8B6-8DE7-41B7-9370-705CB5823913}" sibTransId="{D478D3FB-DAEA-4BA3-975E-E63E143E287B}"/>
    <dgm:cxn modelId="{0810E4B2-E213-4C9F-8F16-DF57ABC8FA81}" type="presOf" srcId="{A923C540-ED45-422C-843F-0C6DCDADC9AB}" destId="{988D4E53-B31D-4C89-AD22-ED94EA2E97AF}"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1B282EB9-7700-4E46-917A-2F762F5D0A00}" type="presOf" srcId="{E33D9464-94F1-4C5E-8AF9-0581A17D52C6}" destId="{54CA6D72-4DAF-4F5A-BFF8-0F3B24E63E46}"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C2C66FDC-0451-4EBB-9350-D612D3E3D2D6}" type="presOf" srcId="{30194467-FD7E-4D24-8DB0-714FAD158BDA}" destId="{173B9D13-7D12-4225-857A-7C445B30673C}" srcOrd="0" destOrd="0" presId="urn:microsoft.com/office/officeart/2005/8/layout/hierarchy1"/>
    <dgm:cxn modelId="{DEE7C1DC-B071-4A62-A4E6-A76557F815B8}" type="presOf" srcId="{74675377-CAC4-4838-9AC4-4E89B176B345}" destId="{DFBBF034-86D2-4D57-BEB3-EC107B3FDEE7}"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621CCAE7-9159-4A3E-9C45-84B2DA61952B}" type="presOf" srcId="{E0BE901C-0CFD-4076-9A90-3C9D2272EF7F}" destId="{1B2EE649-2B94-427D-8F07-A895A1088269}" srcOrd="0" destOrd="0" presId="urn:microsoft.com/office/officeart/2005/8/layout/hierarchy1"/>
    <dgm:cxn modelId="{87EFCEE8-6C9F-4836-9FD1-A56248FB9D5D}" type="presOf" srcId="{141A4074-C9FD-4AF8-AA9B-4F3CAC93EA18}" destId="{4B8A6B68-CBBF-4750-8A92-251106370A0E}" srcOrd="0" destOrd="0" presId="urn:microsoft.com/office/officeart/2005/8/layout/hierarchy1"/>
    <dgm:cxn modelId="{0F6D89ED-DCB4-4985-964D-94BD3E82BA46}" type="presOf" srcId="{4CF28C83-AF25-475E-9F50-007420FDF6A3}" destId="{BAAC51C4-C80E-4EB2-9417-B37059021C8B}" srcOrd="0" destOrd="0" presId="urn:microsoft.com/office/officeart/2005/8/layout/hierarchy1"/>
    <dgm:cxn modelId="{402E2EF6-6334-4F33-A659-8D384CDA50FC}" type="presOf" srcId="{1FCD92F8-79A9-48DB-A592-03D5F134F8AD}" destId="{41ADC508-700B-498E-AF8F-826A7F507618}" srcOrd="0" destOrd="0" presId="urn:microsoft.com/office/officeart/2005/8/layout/hierarchy1"/>
    <dgm:cxn modelId="{350B2A3B-8BE9-497E-BE73-E603D36DBB9B}" type="presParOf" srcId="{B9CC6839-8DA7-4E6A-BED5-ADCA7069FFC9}" destId="{2E5B79F4-1B79-452C-9F84-E06231AA521F}" srcOrd="0" destOrd="0" presId="urn:microsoft.com/office/officeart/2005/8/layout/hierarchy1"/>
    <dgm:cxn modelId="{92150938-A941-49EF-9319-E63FAEA9A776}" type="presParOf" srcId="{2E5B79F4-1B79-452C-9F84-E06231AA521F}" destId="{FF2FEDD6-859E-4AB7-8EF6-90759616371B}" srcOrd="0" destOrd="0" presId="urn:microsoft.com/office/officeart/2005/8/layout/hierarchy1"/>
    <dgm:cxn modelId="{F64FE769-7D4D-431B-B5A1-5080E98785BE}" type="presParOf" srcId="{FF2FEDD6-859E-4AB7-8EF6-90759616371B}" destId="{5420A366-D071-491E-95EE-21B5957855EB}" srcOrd="0" destOrd="0" presId="urn:microsoft.com/office/officeart/2005/8/layout/hierarchy1"/>
    <dgm:cxn modelId="{7AF108FE-3FA0-42F5-BE99-527BB16F4628}" type="presParOf" srcId="{FF2FEDD6-859E-4AB7-8EF6-90759616371B}" destId="{60DB4E67-28A9-4E7A-8227-078100508F30}" srcOrd="1" destOrd="0" presId="urn:microsoft.com/office/officeart/2005/8/layout/hierarchy1"/>
    <dgm:cxn modelId="{BB820815-599D-4C53-A773-3A9F2FA1641E}" type="presParOf" srcId="{2E5B79F4-1B79-452C-9F84-E06231AA521F}" destId="{F973DD9A-B0BC-43B3-BF74-6E8E57512042}" srcOrd="1" destOrd="0" presId="urn:microsoft.com/office/officeart/2005/8/layout/hierarchy1"/>
    <dgm:cxn modelId="{CFD2A3AA-A591-47B4-A5CC-672B6D599FB0}" type="presParOf" srcId="{F973DD9A-B0BC-43B3-BF74-6E8E57512042}" destId="{A0ADD128-955D-4B52-88C3-46EF50D8AD96}" srcOrd="0" destOrd="0" presId="urn:microsoft.com/office/officeart/2005/8/layout/hierarchy1"/>
    <dgm:cxn modelId="{05B5FDFF-E8BF-4D72-AA37-7242524C2464}" type="presParOf" srcId="{F973DD9A-B0BC-43B3-BF74-6E8E57512042}" destId="{2E2BC77A-5500-4DFE-BC19-CE37892C43DF}" srcOrd="1" destOrd="0" presId="urn:microsoft.com/office/officeart/2005/8/layout/hierarchy1"/>
    <dgm:cxn modelId="{5703A2BF-5314-4774-88FA-CEA9548E3F58}" type="presParOf" srcId="{2E2BC77A-5500-4DFE-BC19-CE37892C43DF}" destId="{7B53118B-9FD4-43CB-8155-B0AA67F30115}" srcOrd="0" destOrd="0" presId="urn:microsoft.com/office/officeart/2005/8/layout/hierarchy1"/>
    <dgm:cxn modelId="{EB95F37E-511A-474F-93DF-57A48F51D23E}" type="presParOf" srcId="{7B53118B-9FD4-43CB-8155-B0AA67F30115}" destId="{0E2805F4-E31F-4FE6-B46F-B310BDF75CFC}" srcOrd="0" destOrd="0" presId="urn:microsoft.com/office/officeart/2005/8/layout/hierarchy1"/>
    <dgm:cxn modelId="{1F020127-4A04-4D34-9DA9-A5DC1538020F}" type="presParOf" srcId="{7B53118B-9FD4-43CB-8155-B0AA67F30115}" destId="{9DCABCF9-1517-45D2-8FD9-562BECECEC63}" srcOrd="1" destOrd="0" presId="urn:microsoft.com/office/officeart/2005/8/layout/hierarchy1"/>
    <dgm:cxn modelId="{663CE31D-389A-46AF-9E63-3940115F2A2B}" type="presParOf" srcId="{2E2BC77A-5500-4DFE-BC19-CE37892C43DF}" destId="{9B2ABBAD-B724-4930-A6D6-4A244FDF7DAC}" srcOrd="1" destOrd="0" presId="urn:microsoft.com/office/officeart/2005/8/layout/hierarchy1"/>
    <dgm:cxn modelId="{5373DF1B-AD17-474C-A55C-474B7D993A0C}" type="presParOf" srcId="{B9CC6839-8DA7-4E6A-BED5-ADCA7069FFC9}" destId="{B0BAA389-B5E8-48FE-9B05-842C19904884}" srcOrd="1" destOrd="0" presId="urn:microsoft.com/office/officeart/2005/8/layout/hierarchy1"/>
    <dgm:cxn modelId="{07FBDEB3-16C3-4A51-90C5-7E5DB226D984}" type="presParOf" srcId="{B0BAA389-B5E8-48FE-9B05-842C19904884}" destId="{5DCA249A-0A5D-43F5-8386-D763B21D84B7}" srcOrd="0" destOrd="0" presId="urn:microsoft.com/office/officeart/2005/8/layout/hierarchy1"/>
    <dgm:cxn modelId="{268DED04-BE7B-4A23-83A3-250987C15139}" type="presParOf" srcId="{5DCA249A-0A5D-43F5-8386-D763B21D84B7}" destId="{2800DDE3-6AA8-4F92-9E09-49DAF7966224}" srcOrd="0" destOrd="0" presId="urn:microsoft.com/office/officeart/2005/8/layout/hierarchy1"/>
    <dgm:cxn modelId="{999298A3-ED53-40BA-BD5C-524BB0F3ADFB}" type="presParOf" srcId="{5DCA249A-0A5D-43F5-8386-D763B21D84B7}" destId="{1AB3CFCF-727C-45FB-BAA2-06724711E9AB}" srcOrd="1" destOrd="0" presId="urn:microsoft.com/office/officeart/2005/8/layout/hierarchy1"/>
    <dgm:cxn modelId="{EB2D76D6-8ECF-4E15-A1F8-8E100F430605}" type="presParOf" srcId="{B0BAA389-B5E8-48FE-9B05-842C19904884}" destId="{8632FCFF-D066-4AB6-857B-3689AEA8773E}" srcOrd="1" destOrd="0" presId="urn:microsoft.com/office/officeart/2005/8/layout/hierarchy1"/>
    <dgm:cxn modelId="{E06D9D7A-D17F-4A2C-9112-44594DC4FAF0}" type="presParOf" srcId="{8632FCFF-D066-4AB6-857B-3689AEA8773E}" destId="{2A6E5A3B-572D-4321-85A8-25F2BFE876A3}" srcOrd="0" destOrd="0" presId="urn:microsoft.com/office/officeart/2005/8/layout/hierarchy1"/>
    <dgm:cxn modelId="{9C6CA533-3DB4-48B6-98D0-EBDC7E9DA3FD}" type="presParOf" srcId="{8632FCFF-D066-4AB6-857B-3689AEA8773E}" destId="{E55B50FF-4C14-4E92-8F6A-EAD30C1E25EC}" srcOrd="1" destOrd="0" presId="urn:microsoft.com/office/officeart/2005/8/layout/hierarchy1"/>
    <dgm:cxn modelId="{FCFAC5DA-05E2-436A-A833-DD935ABC539C}" type="presParOf" srcId="{E55B50FF-4C14-4E92-8F6A-EAD30C1E25EC}" destId="{7B643BCE-5BDD-446F-80B3-EBD09C42FF3D}" srcOrd="0" destOrd="0" presId="urn:microsoft.com/office/officeart/2005/8/layout/hierarchy1"/>
    <dgm:cxn modelId="{04694FC5-B4F7-470B-8B2D-F4AACCCF1BD8}" type="presParOf" srcId="{7B643BCE-5BDD-446F-80B3-EBD09C42FF3D}" destId="{53E6CAFC-0F34-4AFC-996E-C15D21C6B08F}" srcOrd="0" destOrd="0" presId="urn:microsoft.com/office/officeart/2005/8/layout/hierarchy1"/>
    <dgm:cxn modelId="{30160345-94F0-40AF-8E57-1EDFF5A6CDCC}" type="presParOf" srcId="{7B643BCE-5BDD-446F-80B3-EBD09C42FF3D}" destId="{988D4E53-B31D-4C89-AD22-ED94EA2E97AF}" srcOrd="1" destOrd="0" presId="urn:microsoft.com/office/officeart/2005/8/layout/hierarchy1"/>
    <dgm:cxn modelId="{6DA6C21F-A9B0-445E-9CB6-1802A2AF7115}" type="presParOf" srcId="{E55B50FF-4C14-4E92-8F6A-EAD30C1E25EC}" destId="{171F0247-CC6E-4054-86A7-40462965870F}" srcOrd="1" destOrd="0" presId="urn:microsoft.com/office/officeart/2005/8/layout/hierarchy1"/>
    <dgm:cxn modelId="{3FD31992-1D75-42B1-80F4-E70C52D5EE54}" type="presParOf" srcId="{B9CC6839-8DA7-4E6A-BED5-ADCA7069FFC9}" destId="{8C2A7BA4-6D27-4989-9E88-0F4D7435C1D1}" srcOrd="2" destOrd="0" presId="urn:microsoft.com/office/officeart/2005/8/layout/hierarchy1"/>
    <dgm:cxn modelId="{E30EEA84-76BB-4C3C-8894-8A5EE388C2C6}" type="presParOf" srcId="{8C2A7BA4-6D27-4989-9E88-0F4D7435C1D1}" destId="{6DE0C9AF-1CA8-4088-8635-714AF6BC571E}" srcOrd="0" destOrd="0" presId="urn:microsoft.com/office/officeart/2005/8/layout/hierarchy1"/>
    <dgm:cxn modelId="{342243BC-9B1F-4E08-9BD1-E83C0364B592}" type="presParOf" srcId="{6DE0C9AF-1CA8-4088-8635-714AF6BC571E}" destId="{F61335E8-66EC-41DB-B0A2-9C57D0CD9210}" srcOrd="0" destOrd="0" presId="urn:microsoft.com/office/officeart/2005/8/layout/hierarchy1"/>
    <dgm:cxn modelId="{F9DDD873-FD62-4424-A2D1-765B1CB12681}" type="presParOf" srcId="{6DE0C9AF-1CA8-4088-8635-714AF6BC571E}" destId="{C8123B47-734E-4D1A-979C-B85396FF6987}" srcOrd="1" destOrd="0" presId="urn:microsoft.com/office/officeart/2005/8/layout/hierarchy1"/>
    <dgm:cxn modelId="{FB4E2517-AAD1-4101-863F-DE46D1EE9F49}" type="presParOf" srcId="{8C2A7BA4-6D27-4989-9E88-0F4D7435C1D1}" destId="{453DC995-69BE-423E-818E-796623C595EF}" srcOrd="1" destOrd="0" presId="urn:microsoft.com/office/officeart/2005/8/layout/hierarchy1"/>
    <dgm:cxn modelId="{434EE5ED-C537-47EC-8DDA-57F07E882E89}" type="presParOf" srcId="{453DC995-69BE-423E-818E-796623C595EF}" destId="{54CA6D72-4DAF-4F5A-BFF8-0F3B24E63E46}" srcOrd="0" destOrd="0" presId="urn:microsoft.com/office/officeart/2005/8/layout/hierarchy1"/>
    <dgm:cxn modelId="{F7EB8063-9655-42DE-94F0-F2C8E711BC2E}" type="presParOf" srcId="{453DC995-69BE-423E-818E-796623C595EF}" destId="{A10FBB14-8FAD-4C1B-A327-227CB4F9CED3}" srcOrd="1" destOrd="0" presId="urn:microsoft.com/office/officeart/2005/8/layout/hierarchy1"/>
    <dgm:cxn modelId="{4E459665-2254-4FA2-BB82-93D315BFCBE7}" type="presParOf" srcId="{A10FBB14-8FAD-4C1B-A327-227CB4F9CED3}" destId="{83A0A148-8CDE-473C-A73F-1BD0ACA8EBCB}" srcOrd="0" destOrd="0" presId="urn:microsoft.com/office/officeart/2005/8/layout/hierarchy1"/>
    <dgm:cxn modelId="{DFAB43B8-E0B1-4DE5-B8B1-75DF7A0A76F0}" type="presParOf" srcId="{83A0A148-8CDE-473C-A73F-1BD0ACA8EBCB}" destId="{100E0372-3BCA-4A25-8BAF-5C2408094CCA}" srcOrd="0" destOrd="0" presId="urn:microsoft.com/office/officeart/2005/8/layout/hierarchy1"/>
    <dgm:cxn modelId="{F332E41D-60D0-4B81-9672-06E48585B6EF}" type="presParOf" srcId="{83A0A148-8CDE-473C-A73F-1BD0ACA8EBCB}" destId="{173B9D13-7D12-4225-857A-7C445B30673C}" srcOrd="1" destOrd="0" presId="urn:microsoft.com/office/officeart/2005/8/layout/hierarchy1"/>
    <dgm:cxn modelId="{79A10AAC-79E9-447C-94E5-6455C438D9ED}" type="presParOf" srcId="{A10FBB14-8FAD-4C1B-A327-227CB4F9CED3}" destId="{DB5CFF2A-5C65-45C8-AC8A-2053FE56F0C6}" srcOrd="1" destOrd="0" presId="urn:microsoft.com/office/officeart/2005/8/layout/hierarchy1"/>
    <dgm:cxn modelId="{CB676488-C281-44A9-8338-D73AFE33FE7E}" type="presParOf" srcId="{453DC995-69BE-423E-818E-796623C595EF}" destId="{10ADEA91-9B7F-41AE-8475-3415F03C7997}" srcOrd="2" destOrd="0" presId="urn:microsoft.com/office/officeart/2005/8/layout/hierarchy1"/>
    <dgm:cxn modelId="{77C92F6B-802E-4788-841A-F89F82FA579C}" type="presParOf" srcId="{453DC995-69BE-423E-818E-796623C595EF}" destId="{60A98512-EE5F-469A-A567-9B0DFA18988E}" srcOrd="3" destOrd="0" presId="urn:microsoft.com/office/officeart/2005/8/layout/hierarchy1"/>
    <dgm:cxn modelId="{F5BB8992-4E45-4AAE-8BAC-AB64C732E1D0}" type="presParOf" srcId="{60A98512-EE5F-469A-A567-9B0DFA18988E}" destId="{050F9837-6BCF-4142-94B4-5D67DB2E0A3A}" srcOrd="0" destOrd="0" presId="urn:microsoft.com/office/officeart/2005/8/layout/hierarchy1"/>
    <dgm:cxn modelId="{6547A06E-13B4-4444-B643-9F905501EDC2}" type="presParOf" srcId="{050F9837-6BCF-4142-94B4-5D67DB2E0A3A}" destId="{8411B339-A8B1-4F9C-B0A2-AA17448BDB6D}" srcOrd="0" destOrd="0" presId="urn:microsoft.com/office/officeart/2005/8/layout/hierarchy1"/>
    <dgm:cxn modelId="{0D2E9001-EB22-48A8-AF10-DA0D7CB0D6FC}" type="presParOf" srcId="{050F9837-6BCF-4142-94B4-5D67DB2E0A3A}" destId="{57C1D9DD-379E-42A1-9AD1-45F4B6CF3AA3}" srcOrd="1" destOrd="0" presId="urn:microsoft.com/office/officeart/2005/8/layout/hierarchy1"/>
    <dgm:cxn modelId="{F21ED73A-8523-44C2-A595-EFA5F8E75356}" type="presParOf" srcId="{60A98512-EE5F-469A-A567-9B0DFA18988E}" destId="{FEE2E0E3-610F-4E0E-A956-E5DCDA9FC116}" srcOrd="1" destOrd="0" presId="urn:microsoft.com/office/officeart/2005/8/layout/hierarchy1"/>
    <dgm:cxn modelId="{FC76D6CD-06C1-4420-8095-5E6D8586F3E8}" type="presParOf" srcId="{FEE2E0E3-610F-4E0E-A956-E5DCDA9FC116}" destId="{2782B56D-3B1A-414B-940E-03345377419E}" srcOrd="0" destOrd="0" presId="urn:microsoft.com/office/officeart/2005/8/layout/hierarchy1"/>
    <dgm:cxn modelId="{FDCF3704-E26A-4B74-8686-281721C1AE3F}" type="presParOf" srcId="{FEE2E0E3-610F-4E0E-A956-E5DCDA9FC116}" destId="{AACA356B-E4AE-4DA5-B230-56C69101B32E}" srcOrd="1" destOrd="0" presId="urn:microsoft.com/office/officeart/2005/8/layout/hierarchy1"/>
    <dgm:cxn modelId="{FAC0CCDE-9C57-479D-8B79-4F09BB96796F}" type="presParOf" srcId="{AACA356B-E4AE-4DA5-B230-56C69101B32E}" destId="{1C120950-FB1E-4205-A676-A1D7C7332E74}" srcOrd="0" destOrd="0" presId="urn:microsoft.com/office/officeart/2005/8/layout/hierarchy1"/>
    <dgm:cxn modelId="{12A010CB-97CB-4215-B7FB-C12D29FB0841}" type="presParOf" srcId="{1C120950-FB1E-4205-A676-A1D7C7332E74}" destId="{882109F4-7563-41CC-9E19-1502CFE5AA23}" srcOrd="0" destOrd="0" presId="urn:microsoft.com/office/officeart/2005/8/layout/hierarchy1"/>
    <dgm:cxn modelId="{3DECB360-62F3-4842-829E-456959DAEDB7}" type="presParOf" srcId="{1C120950-FB1E-4205-A676-A1D7C7332E74}" destId="{9631D492-9631-4BC0-8E32-24F64A52BF58}" srcOrd="1" destOrd="0" presId="urn:microsoft.com/office/officeart/2005/8/layout/hierarchy1"/>
    <dgm:cxn modelId="{278429BA-4736-4AAB-A4B1-FC40CE70CF9E}" type="presParOf" srcId="{AACA356B-E4AE-4DA5-B230-56C69101B32E}" destId="{DDD0F9E6-9D0D-4603-ABEA-92723FB1E043}" srcOrd="1" destOrd="0" presId="urn:microsoft.com/office/officeart/2005/8/layout/hierarchy1"/>
    <dgm:cxn modelId="{9EAD8E4D-F9CD-49B8-9DCF-BEC14665332D}" type="presParOf" srcId="{FEE2E0E3-610F-4E0E-A956-E5DCDA9FC116}" destId="{C02C0F47-89B0-40E9-8D96-6830863053FD}" srcOrd="2" destOrd="0" presId="urn:microsoft.com/office/officeart/2005/8/layout/hierarchy1"/>
    <dgm:cxn modelId="{A6FB2D50-134E-44F3-A4D6-A3847EB9C46C}" type="presParOf" srcId="{FEE2E0E3-610F-4E0E-A956-E5DCDA9FC116}" destId="{B85E22F0-24FC-43A5-B661-991DE3712735}" srcOrd="3" destOrd="0" presId="urn:microsoft.com/office/officeart/2005/8/layout/hierarchy1"/>
    <dgm:cxn modelId="{581732A0-9690-42EB-A336-D83C04FF7480}" type="presParOf" srcId="{B85E22F0-24FC-43A5-B661-991DE3712735}" destId="{469E9010-F7F7-484B-8FB2-7B1A615F49DA}" srcOrd="0" destOrd="0" presId="urn:microsoft.com/office/officeart/2005/8/layout/hierarchy1"/>
    <dgm:cxn modelId="{BAE217AF-73D5-444B-ABCC-349D283B5E77}" type="presParOf" srcId="{469E9010-F7F7-484B-8FB2-7B1A615F49DA}" destId="{FB138D66-1134-47E5-97C6-4A312EC55413}" srcOrd="0" destOrd="0" presId="urn:microsoft.com/office/officeart/2005/8/layout/hierarchy1"/>
    <dgm:cxn modelId="{3B0729A8-86AA-426C-821A-91AADBFBD38E}" type="presParOf" srcId="{469E9010-F7F7-484B-8FB2-7B1A615F49DA}" destId="{796B37A5-21B2-4851-BF38-DA90895D29E2}" srcOrd="1" destOrd="0" presId="urn:microsoft.com/office/officeart/2005/8/layout/hierarchy1"/>
    <dgm:cxn modelId="{BCDF37BF-A029-42EF-9BA4-3351B45711C6}" type="presParOf" srcId="{B85E22F0-24FC-43A5-B661-991DE3712735}" destId="{4937EEA4-BBF7-4256-BF7E-238BC2DD7D16}" srcOrd="1" destOrd="0" presId="urn:microsoft.com/office/officeart/2005/8/layout/hierarchy1"/>
    <dgm:cxn modelId="{C0D4CEEE-9C88-4085-BF39-ECCCC0F614F1}" type="presParOf" srcId="{4937EEA4-BBF7-4256-BF7E-238BC2DD7D16}" destId="{58A324DF-9888-4D3B-843C-35027F670662}" srcOrd="0" destOrd="0" presId="urn:microsoft.com/office/officeart/2005/8/layout/hierarchy1"/>
    <dgm:cxn modelId="{2FB77C51-2006-4093-AAF7-AC085A992EDF}" type="presParOf" srcId="{4937EEA4-BBF7-4256-BF7E-238BC2DD7D16}" destId="{C4FCC9EB-4107-45BA-A85E-82F3D039E321}" srcOrd="1" destOrd="0" presId="urn:microsoft.com/office/officeart/2005/8/layout/hierarchy1"/>
    <dgm:cxn modelId="{B1F9E720-FD3C-4840-9BBD-EE1A0D4249D4}" type="presParOf" srcId="{C4FCC9EB-4107-45BA-A85E-82F3D039E321}" destId="{51E041E5-BDCC-44EE-89BC-8B884A79F504}" srcOrd="0" destOrd="0" presId="urn:microsoft.com/office/officeart/2005/8/layout/hierarchy1"/>
    <dgm:cxn modelId="{6CE24900-46CA-4AB7-93B8-A10D764DAA7C}" type="presParOf" srcId="{51E041E5-BDCC-44EE-89BC-8B884A79F504}" destId="{7E43DBB5-E52F-49B7-B1C5-6FCF52F2039D}" srcOrd="0" destOrd="0" presId="urn:microsoft.com/office/officeart/2005/8/layout/hierarchy1"/>
    <dgm:cxn modelId="{8B7CD3AF-9FA9-4291-AA6D-FBDB80AECAA4}" type="presParOf" srcId="{51E041E5-BDCC-44EE-89BC-8B884A79F504}" destId="{41ADC508-700B-498E-AF8F-826A7F507618}" srcOrd="1" destOrd="0" presId="urn:microsoft.com/office/officeart/2005/8/layout/hierarchy1"/>
    <dgm:cxn modelId="{2FB0A305-A28B-402C-B530-65C28A90964D}" type="presParOf" srcId="{C4FCC9EB-4107-45BA-A85E-82F3D039E321}" destId="{21F15AA6-CA54-4735-A838-F048105F1AF1}" srcOrd="1" destOrd="0" presId="urn:microsoft.com/office/officeart/2005/8/layout/hierarchy1"/>
    <dgm:cxn modelId="{BE43F4EA-6279-45BD-999F-49C174DABB74}" type="presParOf" srcId="{4937EEA4-BBF7-4256-BF7E-238BC2DD7D16}" destId="{8F74CD9E-AEEB-43B8-95A7-4EC1629252D3}" srcOrd="2" destOrd="0" presId="urn:microsoft.com/office/officeart/2005/8/layout/hierarchy1"/>
    <dgm:cxn modelId="{7C6955F5-1F5A-4333-9702-BD611111961D}" type="presParOf" srcId="{4937EEA4-BBF7-4256-BF7E-238BC2DD7D16}" destId="{83DCDF06-947D-4D5E-A1BF-39A06C29E62D}" srcOrd="3" destOrd="0" presId="urn:microsoft.com/office/officeart/2005/8/layout/hierarchy1"/>
    <dgm:cxn modelId="{A2D9C220-3DD1-4356-98BB-23EAF1052095}" type="presParOf" srcId="{83DCDF06-947D-4D5E-A1BF-39A06C29E62D}" destId="{6799F79B-FEC1-4FDC-93DD-1D7822F8DB39}" srcOrd="0" destOrd="0" presId="urn:microsoft.com/office/officeart/2005/8/layout/hierarchy1"/>
    <dgm:cxn modelId="{A531FF87-AF4B-47D6-A9BC-D9682921B0D1}" type="presParOf" srcId="{6799F79B-FEC1-4FDC-93DD-1D7822F8DB39}" destId="{47CC5982-A74D-45E0-9288-C338B148FDC4}" srcOrd="0" destOrd="0" presId="urn:microsoft.com/office/officeart/2005/8/layout/hierarchy1"/>
    <dgm:cxn modelId="{F4AC84AC-E77E-4CC9-9333-B699FC9D5388}" type="presParOf" srcId="{6799F79B-FEC1-4FDC-93DD-1D7822F8DB39}" destId="{1B2EE649-2B94-427D-8F07-A895A1088269}" srcOrd="1" destOrd="0" presId="urn:microsoft.com/office/officeart/2005/8/layout/hierarchy1"/>
    <dgm:cxn modelId="{75080771-BE1C-4BCC-8FA0-B7D85BB024D8}" type="presParOf" srcId="{83DCDF06-947D-4D5E-A1BF-39A06C29E62D}" destId="{4C80783D-B300-407A-958B-627094077C9F}" srcOrd="1" destOrd="0" presId="urn:microsoft.com/office/officeart/2005/8/layout/hierarchy1"/>
    <dgm:cxn modelId="{084638A4-F143-409B-81DC-0F004B742399}" type="presParOf" srcId="{4937EEA4-BBF7-4256-BF7E-238BC2DD7D16}" destId="{26607EC0-F098-44DB-9C64-329DE95362A9}" srcOrd="4" destOrd="0" presId="urn:microsoft.com/office/officeart/2005/8/layout/hierarchy1"/>
    <dgm:cxn modelId="{BCEDEC17-56EB-4A19-9F1D-24F83B7F25D4}" type="presParOf" srcId="{4937EEA4-BBF7-4256-BF7E-238BC2DD7D16}" destId="{6F9856A8-4628-480E-9E36-CB50A36F4536}" srcOrd="5" destOrd="0" presId="urn:microsoft.com/office/officeart/2005/8/layout/hierarchy1"/>
    <dgm:cxn modelId="{1C3A22EC-28D9-470C-A238-461B0CCAD699}" type="presParOf" srcId="{6F9856A8-4628-480E-9E36-CB50A36F4536}" destId="{C35BEDC5-2D29-4A14-B8AE-1C80212CC695}" srcOrd="0" destOrd="0" presId="urn:microsoft.com/office/officeart/2005/8/layout/hierarchy1"/>
    <dgm:cxn modelId="{C88340C7-A580-4B29-8756-167AC9FB22A1}" type="presParOf" srcId="{C35BEDC5-2D29-4A14-B8AE-1C80212CC695}" destId="{477D1471-6F29-4E15-848C-020243429DB7}" srcOrd="0" destOrd="0" presId="urn:microsoft.com/office/officeart/2005/8/layout/hierarchy1"/>
    <dgm:cxn modelId="{D0B17399-3E36-457F-97DA-AB80798E4425}" type="presParOf" srcId="{C35BEDC5-2D29-4A14-B8AE-1C80212CC695}" destId="{EAF5657C-F814-4B97-A682-14631681F8EB}" srcOrd="1" destOrd="0" presId="urn:microsoft.com/office/officeart/2005/8/layout/hierarchy1"/>
    <dgm:cxn modelId="{86919892-BC6F-40BD-8619-7C221D3ECF67}" type="presParOf" srcId="{6F9856A8-4628-480E-9E36-CB50A36F4536}" destId="{5172A587-57F4-47EF-8998-48457B9EBE13}" srcOrd="1" destOrd="0" presId="urn:microsoft.com/office/officeart/2005/8/layout/hierarchy1"/>
    <dgm:cxn modelId="{3046518B-B151-431F-A80D-FF1B453C54C9}" type="presParOf" srcId="{453DC995-69BE-423E-818E-796623C595EF}" destId="{4B8A6B68-CBBF-4750-8A92-251106370A0E}" srcOrd="4" destOrd="0" presId="urn:microsoft.com/office/officeart/2005/8/layout/hierarchy1"/>
    <dgm:cxn modelId="{8F93BDB2-2E62-4216-93CA-FB99D73F84EB}" type="presParOf" srcId="{453DC995-69BE-423E-818E-796623C595EF}" destId="{79F85412-F7BD-4DE0-995A-A69A8C9EA902}" srcOrd="5" destOrd="0" presId="urn:microsoft.com/office/officeart/2005/8/layout/hierarchy1"/>
    <dgm:cxn modelId="{830D0935-373D-4961-A987-29810F95281E}" type="presParOf" srcId="{79F85412-F7BD-4DE0-995A-A69A8C9EA902}" destId="{07F8A33E-5C80-43A6-A468-E9AF587C3428}" srcOrd="0" destOrd="0" presId="urn:microsoft.com/office/officeart/2005/8/layout/hierarchy1"/>
    <dgm:cxn modelId="{096CC7FE-8E9E-49A2-8CE8-99A3FE84F207}" type="presParOf" srcId="{07F8A33E-5C80-43A6-A468-E9AF587C3428}" destId="{4621300C-75F5-43A9-9E8B-6810FF955F86}" srcOrd="0" destOrd="0" presId="urn:microsoft.com/office/officeart/2005/8/layout/hierarchy1"/>
    <dgm:cxn modelId="{C2B2AE9E-9742-4408-968C-447D9FAEABA5}" type="presParOf" srcId="{07F8A33E-5C80-43A6-A468-E9AF587C3428}" destId="{BAAC51C4-C80E-4EB2-9417-B37059021C8B}" srcOrd="1" destOrd="0" presId="urn:microsoft.com/office/officeart/2005/8/layout/hierarchy1"/>
    <dgm:cxn modelId="{3AF0CD88-672C-4F0B-9434-ABCC2E78CCC8}" type="presParOf" srcId="{79F85412-F7BD-4DE0-995A-A69A8C9EA902}" destId="{ABBA5C9B-45B3-4AC2-B2E3-236EF0B81A1F}" srcOrd="1" destOrd="0" presId="urn:microsoft.com/office/officeart/2005/8/layout/hierarchy1"/>
    <dgm:cxn modelId="{FEF7D3A0-A97D-46BF-A0E7-55FB282D60F4}" type="presParOf" srcId="{453DC995-69BE-423E-818E-796623C595EF}" destId="{541ECD9B-EC50-48A1-94BD-FEC4CBB41E32}" srcOrd="6" destOrd="0" presId="urn:microsoft.com/office/officeart/2005/8/layout/hierarchy1"/>
    <dgm:cxn modelId="{921E15A3-1299-41C0-B61F-35DC5D4DF4A0}" type="presParOf" srcId="{453DC995-69BE-423E-818E-796623C595EF}" destId="{79A6DBA8-63FA-4489-B9B1-4707F6FA5BA9}" srcOrd="7" destOrd="0" presId="urn:microsoft.com/office/officeart/2005/8/layout/hierarchy1"/>
    <dgm:cxn modelId="{97A6C517-7450-4AF6-9AEF-89D81CD8B2E8}" type="presParOf" srcId="{79A6DBA8-63FA-4489-B9B1-4707F6FA5BA9}" destId="{E33BBBB8-BE2B-4D35-B2D0-F1134E201E12}" srcOrd="0" destOrd="0" presId="urn:microsoft.com/office/officeart/2005/8/layout/hierarchy1"/>
    <dgm:cxn modelId="{1DE4226A-DF09-4BFB-B32E-C4A133E753BC}" type="presParOf" srcId="{E33BBBB8-BE2B-4D35-B2D0-F1134E201E12}" destId="{FB6739EA-4E7A-4941-A68A-1BD5DD929F8E}" srcOrd="0" destOrd="0" presId="urn:microsoft.com/office/officeart/2005/8/layout/hierarchy1"/>
    <dgm:cxn modelId="{402D91A7-1320-41A7-8726-BCCB863E7946}" type="presParOf" srcId="{E33BBBB8-BE2B-4D35-B2D0-F1134E201E12}" destId="{6AFCA11E-528B-40BD-B72C-A0943F1BBF94}" srcOrd="1" destOrd="0" presId="urn:microsoft.com/office/officeart/2005/8/layout/hierarchy1"/>
    <dgm:cxn modelId="{0443B6D0-38E2-426B-862C-FCAD0DEA87AD}" type="presParOf" srcId="{79A6DBA8-63FA-4489-B9B1-4707F6FA5BA9}" destId="{393E6A52-ACF1-475A-88F3-73D63AA1B389}" srcOrd="1" destOrd="0" presId="urn:microsoft.com/office/officeart/2005/8/layout/hierarchy1"/>
    <dgm:cxn modelId="{544B1317-8744-4D7C-98C9-2204F08CBEC3}" type="presParOf" srcId="{453DC995-69BE-423E-818E-796623C595EF}" destId="{DFBBF034-86D2-4D57-BEB3-EC107B3FDEE7}" srcOrd="8" destOrd="0" presId="urn:microsoft.com/office/officeart/2005/8/layout/hierarchy1"/>
    <dgm:cxn modelId="{0A98A024-2A38-40BD-9D13-7FCA7D7DC57F}" type="presParOf" srcId="{453DC995-69BE-423E-818E-796623C595EF}" destId="{D92E178D-15D1-46D9-9238-3AACAB5E72EB}" srcOrd="9" destOrd="0" presId="urn:microsoft.com/office/officeart/2005/8/layout/hierarchy1"/>
    <dgm:cxn modelId="{0AA0849F-3CE7-4723-A074-457E09F9D2DB}" type="presParOf" srcId="{D92E178D-15D1-46D9-9238-3AACAB5E72EB}" destId="{04D1B745-A893-4CE2-B52C-F6FB2C136C74}" srcOrd="0" destOrd="0" presId="urn:microsoft.com/office/officeart/2005/8/layout/hierarchy1"/>
    <dgm:cxn modelId="{4415553D-6D2B-45BB-9236-9CF869FD607B}" type="presParOf" srcId="{04D1B745-A893-4CE2-B52C-F6FB2C136C74}" destId="{3D155CF1-8989-447F-AC19-ACEA73FFAD3D}" srcOrd="0" destOrd="0" presId="urn:microsoft.com/office/officeart/2005/8/layout/hierarchy1"/>
    <dgm:cxn modelId="{CC362D0A-2B68-47B0-8597-283D2F6E3393}" type="presParOf" srcId="{04D1B745-A893-4CE2-B52C-F6FB2C136C74}" destId="{DA51FBE4-5852-40D4-BFBB-96C1DEE5735D}" srcOrd="1" destOrd="0" presId="urn:microsoft.com/office/officeart/2005/8/layout/hierarchy1"/>
    <dgm:cxn modelId="{58143E96-4579-47F1-9670-B2E943029E0B}"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F696D7-6F24-4D93-A6F6-AEFB75F6647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8994E44-AF00-4CD7-BFFB-893F48881FB3}">
      <dgm:prSet phldrT="[Text]"/>
      <dgm:spPr/>
      <dgm:t>
        <a:bodyPr/>
        <a:lstStyle/>
        <a:p>
          <a:r>
            <a:rPr lang="en-US" dirty="0"/>
            <a:t>Trustworthiness Elements</a:t>
          </a:r>
        </a:p>
      </dgm:t>
    </dgm:pt>
    <dgm:pt modelId="{FD551922-1961-4B0B-A7AE-CAF490FF2622}" type="parTrans" cxnId="{75A7D199-D9EC-43BF-9BB7-EBF150BB3903}">
      <dgm:prSet/>
      <dgm:spPr/>
      <dgm:t>
        <a:bodyPr/>
        <a:lstStyle/>
        <a:p>
          <a:endParaRPr lang="en-US"/>
        </a:p>
      </dgm:t>
    </dgm:pt>
    <dgm:pt modelId="{BADBC77F-15AA-4275-8C6D-4CD383CECD2B}" type="sibTrans" cxnId="{75A7D199-D9EC-43BF-9BB7-EBF150BB3903}">
      <dgm:prSet/>
      <dgm:spPr/>
      <dgm:t>
        <a:bodyPr/>
        <a:lstStyle/>
        <a:p>
          <a:endParaRPr lang="en-US"/>
        </a:p>
      </dgm:t>
    </dgm:pt>
    <dgm:pt modelId="{30194467-FD7E-4D24-8DB0-714FAD158BDA}">
      <dgm:prSet phldrT="[Text]"/>
      <dgm:spPr/>
      <dgm:t>
        <a:bodyPr/>
        <a:lstStyle/>
        <a:p>
          <a:r>
            <a:rPr lang="en-US" dirty="0"/>
            <a:t>Safety</a:t>
          </a:r>
        </a:p>
      </dgm:t>
    </dgm:pt>
    <dgm:pt modelId="{E33D9464-94F1-4C5E-8AF9-0581A17D52C6}" type="parTrans" cxnId="{DC7654B5-E13E-4EF5-8929-0E36A0589E20}">
      <dgm:prSet/>
      <dgm:spPr/>
      <dgm:t>
        <a:bodyPr/>
        <a:lstStyle/>
        <a:p>
          <a:endParaRPr lang="en-US"/>
        </a:p>
      </dgm:t>
    </dgm:pt>
    <dgm:pt modelId="{D1BB627F-DAC7-449A-8004-281B1036B1FB}" type="sibTrans" cxnId="{DC7654B5-E13E-4EF5-8929-0E36A0589E20}">
      <dgm:prSet/>
      <dgm:spPr/>
      <dgm:t>
        <a:bodyPr/>
        <a:lstStyle/>
        <a:p>
          <a:endParaRPr lang="en-US"/>
        </a:p>
      </dgm:t>
    </dgm:pt>
    <dgm:pt modelId="{167C0B38-4D45-461B-B5FE-F516FC0C47B1}">
      <dgm:prSet phldrT="[Text]"/>
      <dgm:spPr/>
      <dgm:t>
        <a:bodyPr/>
        <a:lstStyle/>
        <a:p>
          <a:r>
            <a:rPr lang="en-US" dirty="0"/>
            <a:t>Reliability</a:t>
          </a:r>
        </a:p>
      </dgm:t>
    </dgm:pt>
    <dgm:pt modelId="{74675377-CAC4-4838-9AC4-4E89B176B345}" type="parTrans" cxnId="{5685EB81-D231-4085-86AA-F4C075B2B83E}">
      <dgm:prSet/>
      <dgm:spPr/>
      <dgm:t>
        <a:bodyPr/>
        <a:lstStyle/>
        <a:p>
          <a:endParaRPr lang="en-US"/>
        </a:p>
      </dgm:t>
    </dgm:pt>
    <dgm:pt modelId="{D5083BFB-FF2E-4A79-B4CD-B99D53F7482D}" type="sibTrans" cxnId="{5685EB81-D231-4085-86AA-F4C075B2B83E}">
      <dgm:prSet/>
      <dgm:spPr/>
      <dgm:t>
        <a:bodyPr/>
        <a:lstStyle/>
        <a:p>
          <a:endParaRPr lang="en-US"/>
        </a:p>
      </dgm:t>
    </dgm:pt>
    <dgm:pt modelId="{EDEA9A5B-7A7B-44DC-B057-F6BEFF56A3E3}">
      <dgm:prSet phldrT="[Text]"/>
      <dgm:spPr/>
      <dgm:t>
        <a:bodyPr/>
        <a:lstStyle/>
        <a:p>
          <a:r>
            <a:rPr lang="en-US" dirty="0"/>
            <a:t>Security</a:t>
          </a:r>
        </a:p>
      </dgm:t>
    </dgm:pt>
    <dgm:pt modelId="{8660905E-B178-4AB7-95E3-8857E1B584D3}" type="parTrans" cxnId="{3A0D9F61-AE06-40B0-BFF4-F4A8532836F2}">
      <dgm:prSet/>
      <dgm:spPr/>
      <dgm:t>
        <a:bodyPr/>
        <a:lstStyle/>
        <a:p>
          <a:endParaRPr lang="en-US"/>
        </a:p>
      </dgm:t>
    </dgm:pt>
    <dgm:pt modelId="{44BDF4C1-525B-4D43-B9AB-EEFC8658688F}" type="sibTrans" cxnId="{3A0D9F61-AE06-40B0-BFF4-F4A8532836F2}">
      <dgm:prSet/>
      <dgm:spPr/>
      <dgm:t>
        <a:bodyPr/>
        <a:lstStyle/>
        <a:p>
          <a:endParaRPr lang="en-US"/>
        </a:p>
      </dgm:t>
    </dgm:pt>
    <dgm:pt modelId="{591C96C0-B4A2-495D-B12D-AE27E21DBD88}">
      <dgm:prSet phldrT="[Text]"/>
      <dgm:spPr/>
      <dgm:t>
        <a:bodyPr/>
        <a:lstStyle/>
        <a:p>
          <a:r>
            <a:rPr lang="en-US" dirty="0"/>
            <a:t>Physical security</a:t>
          </a:r>
        </a:p>
      </dgm:t>
    </dgm:pt>
    <dgm:pt modelId="{29DAC408-E444-40DB-BB07-185C2BB20BE6}" type="parTrans" cxnId="{AEE33593-2C5C-4CBD-AAA8-02176F2C618A}">
      <dgm:prSet/>
      <dgm:spPr/>
      <dgm:t>
        <a:bodyPr/>
        <a:lstStyle/>
        <a:p>
          <a:endParaRPr lang="en-US"/>
        </a:p>
      </dgm:t>
    </dgm:pt>
    <dgm:pt modelId="{3C400E3E-6BAA-4161-8F35-FC399C4E1346}" type="sibTrans" cxnId="{AEE33593-2C5C-4CBD-AAA8-02176F2C618A}">
      <dgm:prSet/>
      <dgm:spPr/>
      <dgm:t>
        <a:bodyPr/>
        <a:lstStyle/>
        <a:p>
          <a:endParaRPr lang="en-US"/>
        </a:p>
      </dgm:t>
    </dgm:pt>
    <dgm:pt modelId="{1FCD92F8-79A9-48DB-A592-03D5F134F8AD}">
      <dgm:prSet phldrT="[Text]"/>
      <dgm:spPr/>
      <dgm:t>
        <a:bodyPr/>
        <a:lstStyle/>
        <a:p>
          <a:r>
            <a:rPr lang="en-US" dirty="0"/>
            <a:t>Confidentiality</a:t>
          </a:r>
        </a:p>
      </dgm:t>
    </dgm:pt>
    <dgm:pt modelId="{B39EC8B6-8DE7-41B7-9370-705CB5823913}" type="parTrans" cxnId="{05B48EA5-4E86-450B-85EB-FD2FA0A465FA}">
      <dgm:prSet/>
      <dgm:spPr/>
      <dgm:t>
        <a:bodyPr/>
        <a:lstStyle/>
        <a:p>
          <a:endParaRPr lang="en-US"/>
        </a:p>
      </dgm:t>
    </dgm:pt>
    <dgm:pt modelId="{D478D3FB-DAEA-4BA3-975E-E63E143E287B}" type="sibTrans" cxnId="{05B48EA5-4E86-450B-85EB-FD2FA0A465FA}">
      <dgm:prSet/>
      <dgm:spPr/>
      <dgm:t>
        <a:bodyPr/>
        <a:lstStyle/>
        <a:p>
          <a:endParaRPr lang="en-US"/>
        </a:p>
      </dgm:t>
    </dgm:pt>
    <dgm:pt modelId="{E0BE901C-0CFD-4076-9A90-3C9D2272EF7F}">
      <dgm:prSet phldrT="[Text]"/>
      <dgm:spPr/>
      <dgm:t>
        <a:bodyPr/>
        <a:lstStyle/>
        <a:p>
          <a:r>
            <a:rPr lang="en-US" dirty="0"/>
            <a:t>Integrity</a:t>
          </a:r>
        </a:p>
      </dgm:t>
    </dgm:pt>
    <dgm:pt modelId="{C46ECDBD-32A2-4443-8D38-B29C487E4F37}" type="parTrans" cxnId="{BF9FD0A2-FC1A-43D4-A1BD-9462248D33EE}">
      <dgm:prSet/>
      <dgm:spPr/>
      <dgm:t>
        <a:bodyPr/>
        <a:lstStyle/>
        <a:p>
          <a:endParaRPr lang="en-US"/>
        </a:p>
      </dgm:t>
    </dgm:pt>
    <dgm:pt modelId="{804D9A2E-A2FB-4A4E-B141-557733345E78}" type="sibTrans" cxnId="{BF9FD0A2-FC1A-43D4-A1BD-9462248D33EE}">
      <dgm:prSet/>
      <dgm:spPr/>
      <dgm:t>
        <a:bodyPr/>
        <a:lstStyle/>
        <a:p>
          <a:endParaRPr lang="en-US"/>
        </a:p>
      </dgm:t>
    </dgm:pt>
    <dgm:pt modelId="{A903B131-00F6-4300-A7C5-4EBFFECA2BFE}">
      <dgm:prSet phldrT="[Text]"/>
      <dgm:spPr/>
      <dgm:t>
        <a:bodyPr/>
        <a:lstStyle/>
        <a:p>
          <a:r>
            <a:rPr lang="en-US" dirty="0"/>
            <a:t>Availability</a:t>
          </a:r>
        </a:p>
      </dgm:t>
    </dgm:pt>
    <dgm:pt modelId="{B71299E6-F7A3-4C91-A358-6056F5AF1F98}" type="parTrans" cxnId="{6FBA3A9E-B6B2-4936-B0A6-7151D4EEA1C9}">
      <dgm:prSet/>
      <dgm:spPr/>
      <dgm:t>
        <a:bodyPr/>
        <a:lstStyle/>
        <a:p>
          <a:endParaRPr lang="en-US"/>
        </a:p>
      </dgm:t>
    </dgm:pt>
    <dgm:pt modelId="{14CAC3CA-574B-4EF4-9E4F-AE657B382033}" type="sibTrans" cxnId="{6FBA3A9E-B6B2-4936-B0A6-7151D4EEA1C9}">
      <dgm:prSet/>
      <dgm:spPr/>
      <dgm:t>
        <a:bodyPr/>
        <a:lstStyle/>
        <a:p>
          <a:endParaRPr lang="en-US"/>
        </a:p>
      </dgm:t>
    </dgm:pt>
    <dgm:pt modelId="{4CF28C83-AF25-475E-9F50-007420FDF6A3}">
      <dgm:prSet phldrT="[Text]"/>
      <dgm:spPr/>
      <dgm:t>
        <a:bodyPr/>
        <a:lstStyle/>
        <a:p>
          <a:r>
            <a:rPr lang="en-US" dirty="0"/>
            <a:t>Privacy</a:t>
          </a:r>
        </a:p>
      </dgm:t>
    </dgm:pt>
    <dgm:pt modelId="{141A4074-C9FD-4AF8-AA9B-4F3CAC93EA18}" type="parTrans" cxnId="{134055C1-EFE8-493E-AEFA-711A90A7AE2D}">
      <dgm:prSet/>
      <dgm:spPr/>
      <dgm:t>
        <a:bodyPr/>
        <a:lstStyle/>
        <a:p>
          <a:endParaRPr lang="en-US"/>
        </a:p>
      </dgm:t>
    </dgm:pt>
    <dgm:pt modelId="{06AAF7AA-1E65-4BFF-A261-87B2EFEBF689}" type="sibTrans" cxnId="{134055C1-EFE8-493E-AEFA-711A90A7AE2D}">
      <dgm:prSet/>
      <dgm:spPr/>
      <dgm:t>
        <a:bodyPr/>
        <a:lstStyle/>
        <a:p>
          <a:endParaRPr lang="en-US"/>
        </a:p>
      </dgm:t>
    </dgm:pt>
    <dgm:pt modelId="{D9F283E7-185E-4CC1-8FA1-15186A217D73}">
      <dgm:prSet phldrT="[Text]"/>
      <dgm:spPr/>
      <dgm:t>
        <a:bodyPr/>
        <a:lstStyle/>
        <a:p>
          <a:r>
            <a:rPr lang="en-US"/>
            <a:t>Resilience</a:t>
          </a:r>
          <a:endParaRPr lang="en-US" dirty="0"/>
        </a:p>
      </dgm:t>
    </dgm:pt>
    <dgm:pt modelId="{90FE2595-7ECF-4128-94C3-771DC3235C42}" type="parTrans" cxnId="{63DAABE3-D55D-43A9-B4E2-F14117552EE8}">
      <dgm:prSet/>
      <dgm:spPr/>
      <dgm:t>
        <a:bodyPr/>
        <a:lstStyle/>
        <a:p>
          <a:endParaRPr lang="en-US"/>
        </a:p>
      </dgm:t>
    </dgm:pt>
    <dgm:pt modelId="{99AFA80D-C4C7-4455-9FE0-B927CB7AFA13}" type="sibTrans" cxnId="{63DAABE3-D55D-43A9-B4E2-F14117552EE8}">
      <dgm:prSet/>
      <dgm:spPr/>
      <dgm:t>
        <a:bodyPr/>
        <a:lstStyle/>
        <a:p>
          <a:endParaRPr lang="en-US"/>
        </a:p>
      </dgm:t>
    </dgm:pt>
    <dgm:pt modelId="{D1094483-B178-4085-961F-43ECEFDE8599}">
      <dgm:prSet phldrT="[Text]"/>
      <dgm:spPr/>
      <dgm:t>
        <a:bodyPr/>
        <a:lstStyle/>
        <a:p>
          <a:r>
            <a:rPr lang="en-US"/>
            <a:t>Cybersecurity</a:t>
          </a:r>
          <a:endParaRPr lang="en-US" dirty="0"/>
        </a:p>
      </dgm:t>
    </dgm:pt>
    <dgm:pt modelId="{F80D5291-1F19-4570-BD84-06C7A7C27CFF}" type="parTrans" cxnId="{B9D2258C-A8F6-4C7C-B3FD-B66C6193B6DD}">
      <dgm:prSet/>
      <dgm:spPr/>
      <dgm:t>
        <a:bodyPr/>
        <a:lstStyle/>
        <a:p>
          <a:endParaRPr lang="en-US"/>
        </a:p>
      </dgm:t>
    </dgm:pt>
    <dgm:pt modelId="{4E778291-BEA7-4076-8E6F-AD79D6ADEF31}" type="sibTrans" cxnId="{B9D2258C-A8F6-4C7C-B3FD-B66C6193B6DD}">
      <dgm:prSet/>
      <dgm:spPr/>
      <dgm:t>
        <a:bodyPr/>
        <a:lstStyle/>
        <a:p>
          <a:endParaRPr lang="en-US"/>
        </a:p>
      </dgm:t>
    </dgm:pt>
    <dgm:pt modelId="{A923C540-ED45-422C-843F-0C6DCDADC9AB}">
      <dgm:prSet phldrT="[Text]"/>
      <dgm:spPr/>
      <dgm:t>
        <a:bodyPr/>
        <a:lstStyle/>
        <a:p>
          <a:r>
            <a:rPr lang="en-US" dirty="0"/>
            <a:t>Functionality</a:t>
          </a:r>
        </a:p>
      </dgm:t>
    </dgm:pt>
    <dgm:pt modelId="{5C477CDF-8840-46C8-915C-48C0FD057B0A}" type="parTrans" cxnId="{A40B5D10-734E-466C-8C0E-387720C269A3}">
      <dgm:prSet/>
      <dgm:spPr/>
      <dgm:t>
        <a:bodyPr/>
        <a:lstStyle/>
        <a:p>
          <a:endParaRPr lang="en-US"/>
        </a:p>
      </dgm:t>
    </dgm:pt>
    <dgm:pt modelId="{8563C58B-205C-4509-8745-FD52D2F0D296}" type="sibTrans" cxnId="{A40B5D10-734E-466C-8C0E-387720C269A3}">
      <dgm:prSet/>
      <dgm:spPr/>
      <dgm:t>
        <a:bodyPr/>
        <a:lstStyle/>
        <a:p>
          <a:endParaRPr lang="en-US"/>
        </a:p>
      </dgm:t>
    </dgm:pt>
    <dgm:pt modelId="{8524DD58-5A20-4BC0-A8F9-6425A5D83D17}">
      <dgm:prSet phldrT="[Text]"/>
      <dgm:spPr/>
      <dgm:t>
        <a:bodyPr/>
        <a:lstStyle/>
        <a:p>
          <a:r>
            <a:rPr lang="en-US" dirty="0"/>
            <a:t>Functional</a:t>
          </a:r>
        </a:p>
      </dgm:t>
    </dgm:pt>
    <dgm:pt modelId="{91AF1766-C553-4B01-9C3E-2A7C7ADB8C18}" type="parTrans" cxnId="{45EB6E37-315F-4DE6-88F4-49AD4E52D41E}">
      <dgm:prSet/>
      <dgm:spPr/>
      <dgm:t>
        <a:bodyPr/>
        <a:lstStyle/>
        <a:p>
          <a:endParaRPr lang="en-US"/>
        </a:p>
      </dgm:t>
    </dgm:pt>
    <dgm:pt modelId="{6CE507ED-228C-4E4D-B4CC-E730B871EAB9}" type="sibTrans" cxnId="{45EB6E37-315F-4DE6-88F4-49AD4E52D41E}">
      <dgm:prSet/>
      <dgm:spPr/>
      <dgm:t>
        <a:bodyPr/>
        <a:lstStyle/>
        <a:p>
          <a:endParaRPr lang="en-US"/>
        </a:p>
      </dgm:t>
    </dgm:pt>
    <dgm:pt modelId="{73FF10CD-7044-4AA5-B942-2E6E61E77832}">
      <dgm:prSet phldrT="[Text]"/>
      <dgm:spPr/>
      <dgm:t>
        <a:bodyPr/>
        <a:lstStyle/>
        <a:p>
          <a:r>
            <a:rPr lang="en-US" dirty="0"/>
            <a:t>Timing</a:t>
          </a:r>
        </a:p>
      </dgm:t>
    </dgm:pt>
    <dgm:pt modelId="{44BD4C34-9B64-473C-AA68-39D4338565A9}" type="parTrans" cxnId="{6842AC13-F7D1-4CE3-BCD5-E3BEC1DC6DA7}">
      <dgm:prSet/>
      <dgm:spPr/>
      <dgm:t>
        <a:bodyPr/>
        <a:lstStyle/>
        <a:p>
          <a:endParaRPr lang="en-US"/>
        </a:p>
      </dgm:t>
    </dgm:pt>
    <dgm:pt modelId="{9549E059-8F1C-43D9-9510-6F3BE4B954FB}" type="sibTrans" cxnId="{6842AC13-F7D1-4CE3-BCD5-E3BEC1DC6DA7}">
      <dgm:prSet/>
      <dgm:spPr/>
      <dgm:t>
        <a:bodyPr/>
        <a:lstStyle/>
        <a:p>
          <a:endParaRPr lang="en-US"/>
        </a:p>
      </dgm:t>
    </dgm:pt>
    <dgm:pt modelId="{1AB7C9D7-D0D9-41CA-9650-6F6D9A9AAE85}">
      <dgm:prSet phldrT="[Text]"/>
      <dgm:spPr/>
      <dgm:t>
        <a:bodyPr/>
        <a:lstStyle/>
        <a:p>
          <a:r>
            <a:rPr lang="en-US" dirty="0"/>
            <a:t>Time-interval and latency control</a:t>
          </a:r>
        </a:p>
      </dgm:t>
    </dgm:pt>
    <dgm:pt modelId="{B38F20A2-1B5C-4E4D-8863-5CDE97777DB3}" type="parTrans" cxnId="{1253BE48-B963-4C36-A8C8-420E303D9055}">
      <dgm:prSet/>
      <dgm:spPr/>
      <dgm:t>
        <a:bodyPr/>
        <a:lstStyle/>
        <a:p>
          <a:endParaRPr lang="en-US"/>
        </a:p>
      </dgm:t>
    </dgm:pt>
    <dgm:pt modelId="{0B2364C1-0625-44FB-A736-4EC209512102}" type="sibTrans" cxnId="{1253BE48-B963-4C36-A8C8-420E303D9055}">
      <dgm:prSet/>
      <dgm:spPr/>
      <dgm:t>
        <a:bodyPr/>
        <a:lstStyle/>
        <a:p>
          <a:endParaRPr lang="en-US"/>
        </a:p>
      </dgm:t>
    </dgm:pt>
    <dgm:pt modelId="{B9CC6839-8DA7-4E6A-BED5-ADCA7069FFC9}" type="pres">
      <dgm:prSet presAssocID="{D2F696D7-6F24-4D93-A6F6-AEFB75F66471}" presName="hierChild1" presStyleCnt="0">
        <dgm:presLayoutVars>
          <dgm:chPref val="1"/>
          <dgm:dir/>
          <dgm:animOne val="branch"/>
          <dgm:animLvl val="lvl"/>
          <dgm:resizeHandles/>
        </dgm:presLayoutVars>
      </dgm:prSet>
      <dgm:spPr/>
    </dgm:pt>
    <dgm:pt modelId="{2E5B79F4-1B79-452C-9F84-E06231AA521F}" type="pres">
      <dgm:prSet presAssocID="{73FF10CD-7044-4AA5-B942-2E6E61E77832}" presName="hierRoot1" presStyleCnt="0"/>
      <dgm:spPr/>
    </dgm:pt>
    <dgm:pt modelId="{FF2FEDD6-859E-4AB7-8EF6-90759616371B}" type="pres">
      <dgm:prSet presAssocID="{73FF10CD-7044-4AA5-B942-2E6E61E77832}" presName="composite" presStyleCnt="0"/>
      <dgm:spPr/>
    </dgm:pt>
    <dgm:pt modelId="{5420A366-D071-491E-95EE-21B5957855EB}" type="pres">
      <dgm:prSet presAssocID="{73FF10CD-7044-4AA5-B942-2E6E61E77832}" presName="background" presStyleLbl="node0" presStyleIdx="0" presStyleCnt="3"/>
      <dgm:spPr/>
    </dgm:pt>
    <dgm:pt modelId="{60DB4E67-28A9-4E7A-8227-078100508F30}" type="pres">
      <dgm:prSet presAssocID="{73FF10CD-7044-4AA5-B942-2E6E61E77832}" presName="text" presStyleLbl="fgAcc0" presStyleIdx="0" presStyleCnt="3">
        <dgm:presLayoutVars>
          <dgm:chPref val="3"/>
        </dgm:presLayoutVars>
      </dgm:prSet>
      <dgm:spPr/>
    </dgm:pt>
    <dgm:pt modelId="{F973DD9A-B0BC-43B3-BF74-6E8E57512042}" type="pres">
      <dgm:prSet presAssocID="{73FF10CD-7044-4AA5-B942-2E6E61E77832}" presName="hierChild2" presStyleCnt="0"/>
      <dgm:spPr/>
    </dgm:pt>
    <dgm:pt modelId="{A0ADD128-955D-4B52-88C3-46EF50D8AD96}" type="pres">
      <dgm:prSet presAssocID="{B38F20A2-1B5C-4E4D-8863-5CDE97777DB3}" presName="Name10" presStyleLbl="parChTrans1D2" presStyleIdx="0" presStyleCnt="7"/>
      <dgm:spPr/>
    </dgm:pt>
    <dgm:pt modelId="{2E2BC77A-5500-4DFE-BC19-CE37892C43DF}" type="pres">
      <dgm:prSet presAssocID="{1AB7C9D7-D0D9-41CA-9650-6F6D9A9AAE85}" presName="hierRoot2" presStyleCnt="0"/>
      <dgm:spPr/>
    </dgm:pt>
    <dgm:pt modelId="{7B53118B-9FD4-43CB-8155-B0AA67F30115}" type="pres">
      <dgm:prSet presAssocID="{1AB7C9D7-D0D9-41CA-9650-6F6D9A9AAE85}" presName="composite2" presStyleCnt="0"/>
      <dgm:spPr/>
    </dgm:pt>
    <dgm:pt modelId="{0E2805F4-E31F-4FE6-B46F-B310BDF75CFC}" type="pres">
      <dgm:prSet presAssocID="{1AB7C9D7-D0D9-41CA-9650-6F6D9A9AAE85}" presName="background2" presStyleLbl="node2" presStyleIdx="0" presStyleCnt="7"/>
      <dgm:spPr/>
    </dgm:pt>
    <dgm:pt modelId="{9DCABCF9-1517-45D2-8FD9-562BECECEC63}" type="pres">
      <dgm:prSet presAssocID="{1AB7C9D7-D0D9-41CA-9650-6F6D9A9AAE85}" presName="text2" presStyleLbl="fgAcc2" presStyleIdx="0" presStyleCnt="7">
        <dgm:presLayoutVars>
          <dgm:chPref val="3"/>
        </dgm:presLayoutVars>
      </dgm:prSet>
      <dgm:spPr/>
    </dgm:pt>
    <dgm:pt modelId="{9B2ABBAD-B724-4930-A6D6-4A244FDF7DAC}" type="pres">
      <dgm:prSet presAssocID="{1AB7C9D7-D0D9-41CA-9650-6F6D9A9AAE85}" presName="hierChild3" presStyleCnt="0"/>
      <dgm:spPr/>
    </dgm:pt>
    <dgm:pt modelId="{B0BAA389-B5E8-48FE-9B05-842C19904884}" type="pres">
      <dgm:prSet presAssocID="{8524DD58-5A20-4BC0-A8F9-6425A5D83D17}" presName="hierRoot1" presStyleCnt="0"/>
      <dgm:spPr/>
    </dgm:pt>
    <dgm:pt modelId="{5DCA249A-0A5D-43F5-8386-D763B21D84B7}" type="pres">
      <dgm:prSet presAssocID="{8524DD58-5A20-4BC0-A8F9-6425A5D83D17}" presName="composite" presStyleCnt="0"/>
      <dgm:spPr/>
    </dgm:pt>
    <dgm:pt modelId="{2800DDE3-6AA8-4F92-9E09-49DAF7966224}" type="pres">
      <dgm:prSet presAssocID="{8524DD58-5A20-4BC0-A8F9-6425A5D83D17}" presName="background" presStyleLbl="node0" presStyleIdx="1" presStyleCnt="3"/>
      <dgm:spPr/>
    </dgm:pt>
    <dgm:pt modelId="{1AB3CFCF-727C-45FB-BAA2-06724711E9AB}" type="pres">
      <dgm:prSet presAssocID="{8524DD58-5A20-4BC0-A8F9-6425A5D83D17}" presName="text" presStyleLbl="fgAcc0" presStyleIdx="1" presStyleCnt="3">
        <dgm:presLayoutVars>
          <dgm:chPref val="3"/>
        </dgm:presLayoutVars>
      </dgm:prSet>
      <dgm:spPr/>
    </dgm:pt>
    <dgm:pt modelId="{8632FCFF-D066-4AB6-857B-3689AEA8773E}" type="pres">
      <dgm:prSet presAssocID="{8524DD58-5A20-4BC0-A8F9-6425A5D83D17}" presName="hierChild2" presStyleCnt="0"/>
      <dgm:spPr/>
    </dgm:pt>
    <dgm:pt modelId="{2A6E5A3B-572D-4321-85A8-25F2BFE876A3}" type="pres">
      <dgm:prSet presAssocID="{5C477CDF-8840-46C8-915C-48C0FD057B0A}" presName="Name10" presStyleLbl="parChTrans1D2" presStyleIdx="1" presStyleCnt="7"/>
      <dgm:spPr/>
    </dgm:pt>
    <dgm:pt modelId="{E55B50FF-4C14-4E92-8F6A-EAD30C1E25EC}" type="pres">
      <dgm:prSet presAssocID="{A923C540-ED45-422C-843F-0C6DCDADC9AB}" presName="hierRoot2" presStyleCnt="0"/>
      <dgm:spPr/>
    </dgm:pt>
    <dgm:pt modelId="{7B643BCE-5BDD-446F-80B3-EBD09C42FF3D}" type="pres">
      <dgm:prSet presAssocID="{A923C540-ED45-422C-843F-0C6DCDADC9AB}" presName="composite2" presStyleCnt="0"/>
      <dgm:spPr/>
    </dgm:pt>
    <dgm:pt modelId="{53E6CAFC-0F34-4AFC-996E-C15D21C6B08F}" type="pres">
      <dgm:prSet presAssocID="{A923C540-ED45-422C-843F-0C6DCDADC9AB}" presName="background2" presStyleLbl="node2" presStyleIdx="1" presStyleCnt="7"/>
      <dgm:spPr/>
    </dgm:pt>
    <dgm:pt modelId="{988D4E53-B31D-4C89-AD22-ED94EA2E97AF}" type="pres">
      <dgm:prSet presAssocID="{A923C540-ED45-422C-843F-0C6DCDADC9AB}" presName="text2" presStyleLbl="fgAcc2" presStyleIdx="1" presStyleCnt="7">
        <dgm:presLayoutVars>
          <dgm:chPref val="3"/>
        </dgm:presLayoutVars>
      </dgm:prSet>
      <dgm:spPr/>
    </dgm:pt>
    <dgm:pt modelId="{171F0247-CC6E-4054-86A7-40462965870F}" type="pres">
      <dgm:prSet presAssocID="{A923C540-ED45-422C-843F-0C6DCDADC9AB}" presName="hierChild3" presStyleCnt="0"/>
      <dgm:spPr/>
    </dgm:pt>
    <dgm:pt modelId="{8C2A7BA4-6D27-4989-9E88-0F4D7435C1D1}" type="pres">
      <dgm:prSet presAssocID="{18994E44-AF00-4CD7-BFFB-893F48881FB3}" presName="hierRoot1" presStyleCnt="0"/>
      <dgm:spPr/>
    </dgm:pt>
    <dgm:pt modelId="{6DE0C9AF-1CA8-4088-8635-714AF6BC571E}" type="pres">
      <dgm:prSet presAssocID="{18994E44-AF00-4CD7-BFFB-893F48881FB3}" presName="composite" presStyleCnt="0"/>
      <dgm:spPr/>
    </dgm:pt>
    <dgm:pt modelId="{F61335E8-66EC-41DB-B0A2-9C57D0CD9210}" type="pres">
      <dgm:prSet presAssocID="{18994E44-AF00-4CD7-BFFB-893F48881FB3}" presName="background" presStyleLbl="node0" presStyleIdx="2" presStyleCnt="3"/>
      <dgm:spPr/>
    </dgm:pt>
    <dgm:pt modelId="{C8123B47-734E-4D1A-979C-B85396FF6987}" type="pres">
      <dgm:prSet presAssocID="{18994E44-AF00-4CD7-BFFB-893F48881FB3}" presName="text" presStyleLbl="fgAcc0" presStyleIdx="2" presStyleCnt="3">
        <dgm:presLayoutVars>
          <dgm:chPref val="3"/>
        </dgm:presLayoutVars>
      </dgm:prSet>
      <dgm:spPr/>
    </dgm:pt>
    <dgm:pt modelId="{453DC995-69BE-423E-818E-796623C595EF}" type="pres">
      <dgm:prSet presAssocID="{18994E44-AF00-4CD7-BFFB-893F48881FB3}" presName="hierChild2" presStyleCnt="0"/>
      <dgm:spPr/>
    </dgm:pt>
    <dgm:pt modelId="{54CA6D72-4DAF-4F5A-BFF8-0F3B24E63E46}" type="pres">
      <dgm:prSet presAssocID="{E33D9464-94F1-4C5E-8AF9-0581A17D52C6}" presName="Name10" presStyleLbl="parChTrans1D2" presStyleIdx="2" presStyleCnt="7"/>
      <dgm:spPr/>
    </dgm:pt>
    <dgm:pt modelId="{A10FBB14-8FAD-4C1B-A327-227CB4F9CED3}" type="pres">
      <dgm:prSet presAssocID="{30194467-FD7E-4D24-8DB0-714FAD158BDA}" presName="hierRoot2" presStyleCnt="0"/>
      <dgm:spPr/>
    </dgm:pt>
    <dgm:pt modelId="{83A0A148-8CDE-473C-A73F-1BD0ACA8EBCB}" type="pres">
      <dgm:prSet presAssocID="{30194467-FD7E-4D24-8DB0-714FAD158BDA}" presName="composite2" presStyleCnt="0"/>
      <dgm:spPr/>
    </dgm:pt>
    <dgm:pt modelId="{100E0372-3BCA-4A25-8BAF-5C2408094CCA}" type="pres">
      <dgm:prSet presAssocID="{30194467-FD7E-4D24-8DB0-714FAD158BDA}" presName="background2" presStyleLbl="node2" presStyleIdx="2" presStyleCnt="7"/>
      <dgm:spPr/>
    </dgm:pt>
    <dgm:pt modelId="{173B9D13-7D12-4225-857A-7C445B30673C}" type="pres">
      <dgm:prSet presAssocID="{30194467-FD7E-4D24-8DB0-714FAD158BDA}" presName="text2" presStyleLbl="fgAcc2" presStyleIdx="2" presStyleCnt="7">
        <dgm:presLayoutVars>
          <dgm:chPref val="3"/>
        </dgm:presLayoutVars>
      </dgm:prSet>
      <dgm:spPr/>
    </dgm:pt>
    <dgm:pt modelId="{DB5CFF2A-5C65-45C8-AC8A-2053FE56F0C6}" type="pres">
      <dgm:prSet presAssocID="{30194467-FD7E-4D24-8DB0-714FAD158BDA}" presName="hierChild3" presStyleCnt="0"/>
      <dgm:spPr/>
    </dgm:pt>
    <dgm:pt modelId="{10ADEA91-9B7F-41AE-8475-3415F03C7997}" type="pres">
      <dgm:prSet presAssocID="{8660905E-B178-4AB7-95E3-8857E1B584D3}" presName="Name10" presStyleLbl="parChTrans1D2" presStyleIdx="3" presStyleCnt="7"/>
      <dgm:spPr/>
    </dgm:pt>
    <dgm:pt modelId="{60A98512-EE5F-469A-A567-9B0DFA18988E}" type="pres">
      <dgm:prSet presAssocID="{EDEA9A5B-7A7B-44DC-B057-F6BEFF56A3E3}" presName="hierRoot2" presStyleCnt="0"/>
      <dgm:spPr/>
    </dgm:pt>
    <dgm:pt modelId="{050F9837-6BCF-4142-94B4-5D67DB2E0A3A}" type="pres">
      <dgm:prSet presAssocID="{EDEA9A5B-7A7B-44DC-B057-F6BEFF56A3E3}" presName="composite2" presStyleCnt="0"/>
      <dgm:spPr/>
    </dgm:pt>
    <dgm:pt modelId="{8411B339-A8B1-4F9C-B0A2-AA17448BDB6D}" type="pres">
      <dgm:prSet presAssocID="{EDEA9A5B-7A7B-44DC-B057-F6BEFF56A3E3}" presName="background2" presStyleLbl="node2" presStyleIdx="3" presStyleCnt="7"/>
      <dgm:spPr/>
    </dgm:pt>
    <dgm:pt modelId="{57C1D9DD-379E-42A1-9AD1-45F4B6CF3AA3}" type="pres">
      <dgm:prSet presAssocID="{EDEA9A5B-7A7B-44DC-B057-F6BEFF56A3E3}" presName="text2" presStyleLbl="fgAcc2" presStyleIdx="3" presStyleCnt="7">
        <dgm:presLayoutVars>
          <dgm:chPref val="3"/>
        </dgm:presLayoutVars>
      </dgm:prSet>
      <dgm:spPr/>
    </dgm:pt>
    <dgm:pt modelId="{FEE2E0E3-610F-4E0E-A956-E5DCDA9FC116}" type="pres">
      <dgm:prSet presAssocID="{EDEA9A5B-7A7B-44DC-B057-F6BEFF56A3E3}" presName="hierChild3" presStyleCnt="0"/>
      <dgm:spPr/>
    </dgm:pt>
    <dgm:pt modelId="{2782B56D-3B1A-414B-940E-03345377419E}" type="pres">
      <dgm:prSet presAssocID="{29DAC408-E444-40DB-BB07-185C2BB20BE6}" presName="Name17" presStyleLbl="parChTrans1D3" presStyleIdx="0" presStyleCnt="2"/>
      <dgm:spPr/>
    </dgm:pt>
    <dgm:pt modelId="{AACA356B-E4AE-4DA5-B230-56C69101B32E}" type="pres">
      <dgm:prSet presAssocID="{591C96C0-B4A2-495D-B12D-AE27E21DBD88}" presName="hierRoot3" presStyleCnt="0"/>
      <dgm:spPr/>
    </dgm:pt>
    <dgm:pt modelId="{1C120950-FB1E-4205-A676-A1D7C7332E74}" type="pres">
      <dgm:prSet presAssocID="{591C96C0-B4A2-495D-B12D-AE27E21DBD88}" presName="composite3" presStyleCnt="0"/>
      <dgm:spPr/>
    </dgm:pt>
    <dgm:pt modelId="{882109F4-7563-41CC-9E19-1502CFE5AA23}" type="pres">
      <dgm:prSet presAssocID="{591C96C0-B4A2-495D-B12D-AE27E21DBD88}" presName="background3" presStyleLbl="node3" presStyleIdx="0" presStyleCnt="2"/>
      <dgm:spPr/>
    </dgm:pt>
    <dgm:pt modelId="{9631D492-9631-4BC0-8E32-24F64A52BF58}" type="pres">
      <dgm:prSet presAssocID="{591C96C0-B4A2-495D-B12D-AE27E21DBD88}" presName="text3" presStyleLbl="fgAcc3" presStyleIdx="0" presStyleCnt="2">
        <dgm:presLayoutVars>
          <dgm:chPref val="3"/>
        </dgm:presLayoutVars>
      </dgm:prSet>
      <dgm:spPr/>
    </dgm:pt>
    <dgm:pt modelId="{DDD0F9E6-9D0D-4603-ABEA-92723FB1E043}" type="pres">
      <dgm:prSet presAssocID="{591C96C0-B4A2-495D-B12D-AE27E21DBD88}" presName="hierChild4" presStyleCnt="0"/>
      <dgm:spPr/>
    </dgm:pt>
    <dgm:pt modelId="{C02C0F47-89B0-40E9-8D96-6830863053FD}" type="pres">
      <dgm:prSet presAssocID="{F80D5291-1F19-4570-BD84-06C7A7C27CFF}" presName="Name17" presStyleLbl="parChTrans1D3" presStyleIdx="1" presStyleCnt="2"/>
      <dgm:spPr/>
    </dgm:pt>
    <dgm:pt modelId="{B85E22F0-24FC-43A5-B661-991DE3712735}" type="pres">
      <dgm:prSet presAssocID="{D1094483-B178-4085-961F-43ECEFDE8599}" presName="hierRoot3" presStyleCnt="0"/>
      <dgm:spPr/>
    </dgm:pt>
    <dgm:pt modelId="{469E9010-F7F7-484B-8FB2-7B1A615F49DA}" type="pres">
      <dgm:prSet presAssocID="{D1094483-B178-4085-961F-43ECEFDE8599}" presName="composite3" presStyleCnt="0"/>
      <dgm:spPr/>
    </dgm:pt>
    <dgm:pt modelId="{FB138D66-1134-47E5-97C6-4A312EC55413}" type="pres">
      <dgm:prSet presAssocID="{D1094483-B178-4085-961F-43ECEFDE8599}" presName="background3" presStyleLbl="node3" presStyleIdx="1" presStyleCnt="2"/>
      <dgm:spPr/>
    </dgm:pt>
    <dgm:pt modelId="{796B37A5-21B2-4851-BF38-DA90895D29E2}" type="pres">
      <dgm:prSet presAssocID="{D1094483-B178-4085-961F-43ECEFDE8599}" presName="text3" presStyleLbl="fgAcc3" presStyleIdx="1" presStyleCnt="2">
        <dgm:presLayoutVars>
          <dgm:chPref val="3"/>
        </dgm:presLayoutVars>
      </dgm:prSet>
      <dgm:spPr/>
    </dgm:pt>
    <dgm:pt modelId="{4937EEA4-BBF7-4256-BF7E-238BC2DD7D16}" type="pres">
      <dgm:prSet presAssocID="{D1094483-B178-4085-961F-43ECEFDE8599}" presName="hierChild4" presStyleCnt="0"/>
      <dgm:spPr/>
    </dgm:pt>
    <dgm:pt modelId="{58A324DF-9888-4D3B-843C-35027F670662}" type="pres">
      <dgm:prSet presAssocID="{B39EC8B6-8DE7-41B7-9370-705CB5823913}" presName="Name23" presStyleLbl="parChTrans1D4" presStyleIdx="0" presStyleCnt="3"/>
      <dgm:spPr/>
    </dgm:pt>
    <dgm:pt modelId="{C4FCC9EB-4107-45BA-A85E-82F3D039E321}" type="pres">
      <dgm:prSet presAssocID="{1FCD92F8-79A9-48DB-A592-03D5F134F8AD}" presName="hierRoot4" presStyleCnt="0"/>
      <dgm:spPr/>
    </dgm:pt>
    <dgm:pt modelId="{51E041E5-BDCC-44EE-89BC-8B884A79F504}" type="pres">
      <dgm:prSet presAssocID="{1FCD92F8-79A9-48DB-A592-03D5F134F8AD}" presName="composite4" presStyleCnt="0"/>
      <dgm:spPr/>
    </dgm:pt>
    <dgm:pt modelId="{7E43DBB5-E52F-49B7-B1C5-6FCF52F2039D}" type="pres">
      <dgm:prSet presAssocID="{1FCD92F8-79A9-48DB-A592-03D5F134F8AD}" presName="background4" presStyleLbl="node4" presStyleIdx="0" presStyleCnt="3"/>
      <dgm:spPr/>
    </dgm:pt>
    <dgm:pt modelId="{41ADC508-700B-498E-AF8F-826A7F507618}" type="pres">
      <dgm:prSet presAssocID="{1FCD92F8-79A9-48DB-A592-03D5F134F8AD}" presName="text4" presStyleLbl="fgAcc4" presStyleIdx="0" presStyleCnt="3">
        <dgm:presLayoutVars>
          <dgm:chPref val="3"/>
        </dgm:presLayoutVars>
      </dgm:prSet>
      <dgm:spPr/>
    </dgm:pt>
    <dgm:pt modelId="{21F15AA6-CA54-4735-A838-F048105F1AF1}" type="pres">
      <dgm:prSet presAssocID="{1FCD92F8-79A9-48DB-A592-03D5F134F8AD}" presName="hierChild5" presStyleCnt="0"/>
      <dgm:spPr/>
    </dgm:pt>
    <dgm:pt modelId="{8F74CD9E-AEEB-43B8-95A7-4EC1629252D3}" type="pres">
      <dgm:prSet presAssocID="{C46ECDBD-32A2-4443-8D38-B29C487E4F37}" presName="Name23" presStyleLbl="parChTrans1D4" presStyleIdx="1" presStyleCnt="3"/>
      <dgm:spPr/>
    </dgm:pt>
    <dgm:pt modelId="{83DCDF06-947D-4D5E-A1BF-39A06C29E62D}" type="pres">
      <dgm:prSet presAssocID="{E0BE901C-0CFD-4076-9A90-3C9D2272EF7F}" presName="hierRoot4" presStyleCnt="0"/>
      <dgm:spPr/>
    </dgm:pt>
    <dgm:pt modelId="{6799F79B-FEC1-4FDC-93DD-1D7822F8DB39}" type="pres">
      <dgm:prSet presAssocID="{E0BE901C-0CFD-4076-9A90-3C9D2272EF7F}" presName="composite4" presStyleCnt="0"/>
      <dgm:spPr/>
    </dgm:pt>
    <dgm:pt modelId="{47CC5982-A74D-45E0-9288-C338B148FDC4}" type="pres">
      <dgm:prSet presAssocID="{E0BE901C-0CFD-4076-9A90-3C9D2272EF7F}" presName="background4" presStyleLbl="node4" presStyleIdx="1" presStyleCnt="3"/>
      <dgm:spPr/>
    </dgm:pt>
    <dgm:pt modelId="{1B2EE649-2B94-427D-8F07-A895A1088269}" type="pres">
      <dgm:prSet presAssocID="{E0BE901C-0CFD-4076-9A90-3C9D2272EF7F}" presName="text4" presStyleLbl="fgAcc4" presStyleIdx="1" presStyleCnt="3">
        <dgm:presLayoutVars>
          <dgm:chPref val="3"/>
        </dgm:presLayoutVars>
      </dgm:prSet>
      <dgm:spPr/>
    </dgm:pt>
    <dgm:pt modelId="{4C80783D-B300-407A-958B-627094077C9F}" type="pres">
      <dgm:prSet presAssocID="{E0BE901C-0CFD-4076-9A90-3C9D2272EF7F}" presName="hierChild5" presStyleCnt="0"/>
      <dgm:spPr/>
    </dgm:pt>
    <dgm:pt modelId="{26607EC0-F098-44DB-9C64-329DE95362A9}" type="pres">
      <dgm:prSet presAssocID="{B71299E6-F7A3-4C91-A358-6056F5AF1F98}" presName="Name23" presStyleLbl="parChTrans1D4" presStyleIdx="2" presStyleCnt="3"/>
      <dgm:spPr/>
    </dgm:pt>
    <dgm:pt modelId="{6F9856A8-4628-480E-9E36-CB50A36F4536}" type="pres">
      <dgm:prSet presAssocID="{A903B131-00F6-4300-A7C5-4EBFFECA2BFE}" presName="hierRoot4" presStyleCnt="0"/>
      <dgm:spPr/>
    </dgm:pt>
    <dgm:pt modelId="{C35BEDC5-2D29-4A14-B8AE-1C80212CC695}" type="pres">
      <dgm:prSet presAssocID="{A903B131-00F6-4300-A7C5-4EBFFECA2BFE}" presName="composite4" presStyleCnt="0"/>
      <dgm:spPr/>
    </dgm:pt>
    <dgm:pt modelId="{477D1471-6F29-4E15-848C-020243429DB7}" type="pres">
      <dgm:prSet presAssocID="{A903B131-00F6-4300-A7C5-4EBFFECA2BFE}" presName="background4" presStyleLbl="node4" presStyleIdx="2" presStyleCnt="3"/>
      <dgm:spPr/>
    </dgm:pt>
    <dgm:pt modelId="{EAF5657C-F814-4B97-A682-14631681F8EB}" type="pres">
      <dgm:prSet presAssocID="{A903B131-00F6-4300-A7C5-4EBFFECA2BFE}" presName="text4" presStyleLbl="fgAcc4" presStyleIdx="2" presStyleCnt="3">
        <dgm:presLayoutVars>
          <dgm:chPref val="3"/>
        </dgm:presLayoutVars>
      </dgm:prSet>
      <dgm:spPr/>
    </dgm:pt>
    <dgm:pt modelId="{5172A587-57F4-47EF-8998-48457B9EBE13}" type="pres">
      <dgm:prSet presAssocID="{A903B131-00F6-4300-A7C5-4EBFFECA2BFE}" presName="hierChild5" presStyleCnt="0"/>
      <dgm:spPr/>
    </dgm:pt>
    <dgm:pt modelId="{4B8A6B68-CBBF-4750-8A92-251106370A0E}" type="pres">
      <dgm:prSet presAssocID="{141A4074-C9FD-4AF8-AA9B-4F3CAC93EA18}" presName="Name10" presStyleLbl="parChTrans1D2" presStyleIdx="4" presStyleCnt="7"/>
      <dgm:spPr/>
    </dgm:pt>
    <dgm:pt modelId="{79F85412-F7BD-4DE0-995A-A69A8C9EA902}" type="pres">
      <dgm:prSet presAssocID="{4CF28C83-AF25-475E-9F50-007420FDF6A3}" presName="hierRoot2" presStyleCnt="0"/>
      <dgm:spPr/>
    </dgm:pt>
    <dgm:pt modelId="{07F8A33E-5C80-43A6-A468-E9AF587C3428}" type="pres">
      <dgm:prSet presAssocID="{4CF28C83-AF25-475E-9F50-007420FDF6A3}" presName="composite2" presStyleCnt="0"/>
      <dgm:spPr/>
    </dgm:pt>
    <dgm:pt modelId="{4621300C-75F5-43A9-9E8B-6810FF955F86}" type="pres">
      <dgm:prSet presAssocID="{4CF28C83-AF25-475E-9F50-007420FDF6A3}" presName="background2" presStyleLbl="node2" presStyleIdx="4" presStyleCnt="7"/>
      <dgm:spPr/>
    </dgm:pt>
    <dgm:pt modelId="{BAAC51C4-C80E-4EB2-9417-B37059021C8B}" type="pres">
      <dgm:prSet presAssocID="{4CF28C83-AF25-475E-9F50-007420FDF6A3}" presName="text2" presStyleLbl="fgAcc2" presStyleIdx="4" presStyleCnt="7">
        <dgm:presLayoutVars>
          <dgm:chPref val="3"/>
        </dgm:presLayoutVars>
      </dgm:prSet>
      <dgm:spPr/>
    </dgm:pt>
    <dgm:pt modelId="{ABBA5C9B-45B3-4AC2-B2E3-236EF0B81A1F}" type="pres">
      <dgm:prSet presAssocID="{4CF28C83-AF25-475E-9F50-007420FDF6A3}" presName="hierChild3" presStyleCnt="0"/>
      <dgm:spPr/>
    </dgm:pt>
    <dgm:pt modelId="{541ECD9B-EC50-48A1-94BD-FEC4CBB41E32}" type="pres">
      <dgm:prSet presAssocID="{90FE2595-7ECF-4128-94C3-771DC3235C42}" presName="Name10" presStyleLbl="parChTrans1D2" presStyleIdx="5" presStyleCnt="7"/>
      <dgm:spPr/>
    </dgm:pt>
    <dgm:pt modelId="{79A6DBA8-63FA-4489-B9B1-4707F6FA5BA9}" type="pres">
      <dgm:prSet presAssocID="{D9F283E7-185E-4CC1-8FA1-15186A217D73}" presName="hierRoot2" presStyleCnt="0"/>
      <dgm:spPr/>
    </dgm:pt>
    <dgm:pt modelId="{E33BBBB8-BE2B-4D35-B2D0-F1134E201E12}" type="pres">
      <dgm:prSet presAssocID="{D9F283E7-185E-4CC1-8FA1-15186A217D73}" presName="composite2" presStyleCnt="0"/>
      <dgm:spPr/>
    </dgm:pt>
    <dgm:pt modelId="{FB6739EA-4E7A-4941-A68A-1BD5DD929F8E}" type="pres">
      <dgm:prSet presAssocID="{D9F283E7-185E-4CC1-8FA1-15186A217D73}" presName="background2" presStyleLbl="node2" presStyleIdx="5" presStyleCnt="7"/>
      <dgm:spPr/>
    </dgm:pt>
    <dgm:pt modelId="{6AFCA11E-528B-40BD-B72C-A0943F1BBF94}" type="pres">
      <dgm:prSet presAssocID="{D9F283E7-185E-4CC1-8FA1-15186A217D73}" presName="text2" presStyleLbl="fgAcc2" presStyleIdx="5" presStyleCnt="7">
        <dgm:presLayoutVars>
          <dgm:chPref val="3"/>
        </dgm:presLayoutVars>
      </dgm:prSet>
      <dgm:spPr/>
    </dgm:pt>
    <dgm:pt modelId="{393E6A52-ACF1-475A-88F3-73D63AA1B389}" type="pres">
      <dgm:prSet presAssocID="{D9F283E7-185E-4CC1-8FA1-15186A217D73}" presName="hierChild3" presStyleCnt="0"/>
      <dgm:spPr/>
    </dgm:pt>
    <dgm:pt modelId="{DFBBF034-86D2-4D57-BEB3-EC107B3FDEE7}" type="pres">
      <dgm:prSet presAssocID="{74675377-CAC4-4838-9AC4-4E89B176B345}" presName="Name10" presStyleLbl="parChTrans1D2" presStyleIdx="6" presStyleCnt="7"/>
      <dgm:spPr/>
    </dgm:pt>
    <dgm:pt modelId="{D92E178D-15D1-46D9-9238-3AACAB5E72EB}" type="pres">
      <dgm:prSet presAssocID="{167C0B38-4D45-461B-B5FE-F516FC0C47B1}" presName="hierRoot2" presStyleCnt="0"/>
      <dgm:spPr/>
    </dgm:pt>
    <dgm:pt modelId="{04D1B745-A893-4CE2-B52C-F6FB2C136C74}" type="pres">
      <dgm:prSet presAssocID="{167C0B38-4D45-461B-B5FE-F516FC0C47B1}" presName="composite2" presStyleCnt="0"/>
      <dgm:spPr/>
    </dgm:pt>
    <dgm:pt modelId="{3D155CF1-8989-447F-AC19-ACEA73FFAD3D}" type="pres">
      <dgm:prSet presAssocID="{167C0B38-4D45-461B-B5FE-F516FC0C47B1}" presName="background2" presStyleLbl="node2" presStyleIdx="6" presStyleCnt="7"/>
      <dgm:spPr/>
    </dgm:pt>
    <dgm:pt modelId="{DA51FBE4-5852-40D4-BFBB-96C1DEE5735D}" type="pres">
      <dgm:prSet presAssocID="{167C0B38-4D45-461B-B5FE-F516FC0C47B1}" presName="text2" presStyleLbl="fgAcc2" presStyleIdx="6" presStyleCnt="7">
        <dgm:presLayoutVars>
          <dgm:chPref val="3"/>
        </dgm:presLayoutVars>
      </dgm:prSet>
      <dgm:spPr/>
    </dgm:pt>
    <dgm:pt modelId="{4561F020-85BE-4261-9558-DFFB870F131F}" type="pres">
      <dgm:prSet presAssocID="{167C0B38-4D45-461B-B5FE-F516FC0C47B1}" presName="hierChild3" presStyleCnt="0"/>
      <dgm:spPr/>
    </dgm:pt>
  </dgm:ptLst>
  <dgm:cxnLst>
    <dgm:cxn modelId="{A40B5D10-734E-466C-8C0E-387720C269A3}" srcId="{8524DD58-5A20-4BC0-A8F9-6425A5D83D17}" destId="{A923C540-ED45-422C-843F-0C6DCDADC9AB}" srcOrd="0" destOrd="0" parTransId="{5C477CDF-8840-46C8-915C-48C0FD057B0A}" sibTransId="{8563C58B-205C-4509-8745-FD52D2F0D296}"/>
    <dgm:cxn modelId="{6842AC13-F7D1-4CE3-BCD5-E3BEC1DC6DA7}" srcId="{D2F696D7-6F24-4D93-A6F6-AEFB75F66471}" destId="{73FF10CD-7044-4AA5-B942-2E6E61E77832}" srcOrd="0" destOrd="0" parTransId="{44BD4C34-9B64-473C-AA68-39D4338565A9}" sibTransId="{9549E059-8F1C-43D9-9510-6F3BE4B954FB}"/>
    <dgm:cxn modelId="{B7FD1A16-ADB0-4D5E-B23B-2109AE0CE48F}" type="presOf" srcId="{D9F283E7-185E-4CC1-8FA1-15186A217D73}" destId="{6AFCA11E-528B-40BD-B72C-A0943F1BBF94}" srcOrd="0" destOrd="0" presId="urn:microsoft.com/office/officeart/2005/8/layout/hierarchy1"/>
    <dgm:cxn modelId="{FECE8017-6AF3-4055-AC97-514A0CB86B1D}" type="presOf" srcId="{167C0B38-4D45-461B-B5FE-F516FC0C47B1}" destId="{DA51FBE4-5852-40D4-BFBB-96C1DEE5735D}" srcOrd="0" destOrd="0" presId="urn:microsoft.com/office/officeart/2005/8/layout/hierarchy1"/>
    <dgm:cxn modelId="{BDDF3D33-2982-4551-A586-8873890CCC11}" type="presOf" srcId="{D2F696D7-6F24-4D93-A6F6-AEFB75F66471}" destId="{B9CC6839-8DA7-4E6A-BED5-ADCA7069FFC9}" srcOrd="0" destOrd="0" presId="urn:microsoft.com/office/officeart/2005/8/layout/hierarchy1"/>
    <dgm:cxn modelId="{45EB6E37-315F-4DE6-88F4-49AD4E52D41E}" srcId="{D2F696D7-6F24-4D93-A6F6-AEFB75F66471}" destId="{8524DD58-5A20-4BC0-A8F9-6425A5D83D17}" srcOrd="1" destOrd="0" parTransId="{91AF1766-C553-4B01-9C3E-2A7C7ADB8C18}" sibTransId="{6CE507ED-228C-4E4D-B4CC-E730B871EAB9}"/>
    <dgm:cxn modelId="{E952AE38-ACAA-4448-9855-334967E2D162}" type="presOf" srcId="{D1094483-B178-4085-961F-43ECEFDE8599}" destId="{796B37A5-21B2-4851-BF38-DA90895D29E2}" srcOrd="0" destOrd="0" presId="urn:microsoft.com/office/officeart/2005/8/layout/hierarchy1"/>
    <dgm:cxn modelId="{C0176B3A-18BB-4F53-AF6B-AA4999879898}" type="presOf" srcId="{B38F20A2-1B5C-4E4D-8863-5CDE97777DB3}" destId="{A0ADD128-955D-4B52-88C3-46EF50D8AD96}" srcOrd="0" destOrd="0" presId="urn:microsoft.com/office/officeart/2005/8/layout/hierarchy1"/>
    <dgm:cxn modelId="{EAB5F63A-9CC8-4401-AA94-2731EE2123F5}" type="presOf" srcId="{73FF10CD-7044-4AA5-B942-2E6E61E77832}" destId="{60DB4E67-28A9-4E7A-8227-078100508F30}" srcOrd="0" destOrd="0" presId="urn:microsoft.com/office/officeart/2005/8/layout/hierarchy1"/>
    <dgm:cxn modelId="{586F4F3C-2B9E-483D-B296-854106C9AE27}" type="presOf" srcId="{1AB7C9D7-D0D9-41CA-9650-6F6D9A9AAE85}" destId="{9DCABCF9-1517-45D2-8FD9-562BECECEC63}" srcOrd="0" destOrd="0" presId="urn:microsoft.com/office/officeart/2005/8/layout/hierarchy1"/>
    <dgm:cxn modelId="{3A0D9F61-AE06-40B0-BFF4-F4A8532836F2}" srcId="{18994E44-AF00-4CD7-BFFB-893F48881FB3}" destId="{EDEA9A5B-7A7B-44DC-B057-F6BEFF56A3E3}" srcOrd="1" destOrd="0" parTransId="{8660905E-B178-4AB7-95E3-8857E1B584D3}" sibTransId="{44BDF4C1-525B-4D43-B9AB-EEFC8658688F}"/>
    <dgm:cxn modelId="{1253BE48-B963-4C36-A8C8-420E303D9055}" srcId="{73FF10CD-7044-4AA5-B942-2E6E61E77832}" destId="{1AB7C9D7-D0D9-41CA-9650-6F6D9A9AAE85}" srcOrd="0" destOrd="0" parTransId="{B38F20A2-1B5C-4E4D-8863-5CDE97777DB3}" sibTransId="{0B2364C1-0625-44FB-A736-4EC209512102}"/>
    <dgm:cxn modelId="{9EC95051-80FA-4CDA-AA20-F0B51C1FF1F1}" type="presOf" srcId="{4CF28C83-AF25-475E-9F50-007420FDF6A3}" destId="{BAAC51C4-C80E-4EB2-9417-B37059021C8B}" srcOrd="0" destOrd="0" presId="urn:microsoft.com/office/officeart/2005/8/layout/hierarchy1"/>
    <dgm:cxn modelId="{5C7E1578-61D9-4559-A8E8-A696C118B3DC}" type="presOf" srcId="{C46ECDBD-32A2-4443-8D38-B29C487E4F37}" destId="{8F74CD9E-AEEB-43B8-95A7-4EC1629252D3}" srcOrd="0" destOrd="0" presId="urn:microsoft.com/office/officeart/2005/8/layout/hierarchy1"/>
    <dgm:cxn modelId="{5685EB81-D231-4085-86AA-F4C075B2B83E}" srcId="{18994E44-AF00-4CD7-BFFB-893F48881FB3}" destId="{167C0B38-4D45-461B-B5FE-F516FC0C47B1}" srcOrd="4" destOrd="0" parTransId="{74675377-CAC4-4838-9AC4-4E89B176B345}" sibTransId="{D5083BFB-FF2E-4A79-B4CD-B99D53F7482D}"/>
    <dgm:cxn modelId="{B4402B82-9BDE-4E7B-9212-20B20CFFB6A7}" type="presOf" srcId="{E33D9464-94F1-4C5E-8AF9-0581A17D52C6}" destId="{54CA6D72-4DAF-4F5A-BFF8-0F3B24E63E46}" srcOrd="0" destOrd="0" presId="urn:microsoft.com/office/officeart/2005/8/layout/hierarchy1"/>
    <dgm:cxn modelId="{8E5EDC83-2567-44F9-BBFA-369EBF22840D}" type="presOf" srcId="{141A4074-C9FD-4AF8-AA9B-4F3CAC93EA18}" destId="{4B8A6B68-CBBF-4750-8A92-251106370A0E}" srcOrd="0" destOrd="0" presId="urn:microsoft.com/office/officeart/2005/8/layout/hierarchy1"/>
    <dgm:cxn modelId="{76D12E85-ACD8-4483-91C3-0AFED0462535}" type="presOf" srcId="{F80D5291-1F19-4570-BD84-06C7A7C27CFF}" destId="{C02C0F47-89B0-40E9-8D96-6830863053FD}" srcOrd="0" destOrd="0" presId="urn:microsoft.com/office/officeart/2005/8/layout/hierarchy1"/>
    <dgm:cxn modelId="{55A83E87-7F64-4F41-916F-546E38E51103}" type="presOf" srcId="{90FE2595-7ECF-4128-94C3-771DC3235C42}" destId="{541ECD9B-EC50-48A1-94BD-FEC4CBB41E32}" srcOrd="0" destOrd="0" presId="urn:microsoft.com/office/officeart/2005/8/layout/hierarchy1"/>
    <dgm:cxn modelId="{89AC868B-8684-4DB5-97D3-3F92B3773938}" type="presOf" srcId="{18994E44-AF00-4CD7-BFFB-893F48881FB3}" destId="{C8123B47-734E-4D1A-979C-B85396FF6987}" srcOrd="0" destOrd="0" presId="urn:microsoft.com/office/officeart/2005/8/layout/hierarchy1"/>
    <dgm:cxn modelId="{B9D2258C-A8F6-4C7C-B3FD-B66C6193B6DD}" srcId="{EDEA9A5B-7A7B-44DC-B057-F6BEFF56A3E3}" destId="{D1094483-B178-4085-961F-43ECEFDE8599}" srcOrd="1" destOrd="0" parTransId="{F80D5291-1F19-4570-BD84-06C7A7C27CFF}" sibTransId="{4E778291-BEA7-4076-8E6F-AD79D6ADEF31}"/>
    <dgm:cxn modelId="{09F91491-5AEC-4B0C-88A0-764EB9D72A18}" type="presOf" srcId="{A903B131-00F6-4300-A7C5-4EBFFECA2BFE}" destId="{EAF5657C-F814-4B97-A682-14631681F8EB}" srcOrd="0" destOrd="0" presId="urn:microsoft.com/office/officeart/2005/8/layout/hierarchy1"/>
    <dgm:cxn modelId="{5882BE91-6626-439A-8DEF-1179A7BBE39E}" type="presOf" srcId="{8524DD58-5A20-4BC0-A8F9-6425A5D83D17}" destId="{1AB3CFCF-727C-45FB-BAA2-06724711E9AB}" srcOrd="0" destOrd="0" presId="urn:microsoft.com/office/officeart/2005/8/layout/hierarchy1"/>
    <dgm:cxn modelId="{AEE33593-2C5C-4CBD-AAA8-02176F2C618A}" srcId="{EDEA9A5B-7A7B-44DC-B057-F6BEFF56A3E3}" destId="{591C96C0-B4A2-495D-B12D-AE27E21DBD88}" srcOrd="0" destOrd="0" parTransId="{29DAC408-E444-40DB-BB07-185C2BB20BE6}" sibTransId="{3C400E3E-6BAA-4161-8F35-FC399C4E1346}"/>
    <dgm:cxn modelId="{75A7D199-D9EC-43BF-9BB7-EBF150BB3903}" srcId="{D2F696D7-6F24-4D93-A6F6-AEFB75F66471}" destId="{18994E44-AF00-4CD7-BFFB-893F48881FB3}" srcOrd="2" destOrd="0" parTransId="{FD551922-1961-4B0B-A7AE-CAF490FF2622}" sibTransId="{BADBC77F-15AA-4275-8C6D-4CD383CECD2B}"/>
    <dgm:cxn modelId="{6FBA3A9E-B6B2-4936-B0A6-7151D4EEA1C9}" srcId="{D1094483-B178-4085-961F-43ECEFDE8599}" destId="{A903B131-00F6-4300-A7C5-4EBFFECA2BFE}" srcOrd="2" destOrd="0" parTransId="{B71299E6-F7A3-4C91-A358-6056F5AF1F98}" sibTransId="{14CAC3CA-574B-4EF4-9E4F-AE657B382033}"/>
    <dgm:cxn modelId="{941360A0-3EB7-448C-8FE3-D172C13EC9B1}" type="presOf" srcId="{74675377-CAC4-4838-9AC4-4E89B176B345}" destId="{DFBBF034-86D2-4D57-BEB3-EC107B3FDEE7}" srcOrd="0" destOrd="0" presId="urn:microsoft.com/office/officeart/2005/8/layout/hierarchy1"/>
    <dgm:cxn modelId="{BF9FD0A2-FC1A-43D4-A1BD-9462248D33EE}" srcId="{D1094483-B178-4085-961F-43ECEFDE8599}" destId="{E0BE901C-0CFD-4076-9A90-3C9D2272EF7F}" srcOrd="1" destOrd="0" parTransId="{C46ECDBD-32A2-4443-8D38-B29C487E4F37}" sibTransId="{804D9A2E-A2FB-4A4E-B141-557733345E78}"/>
    <dgm:cxn modelId="{05B48EA5-4E86-450B-85EB-FD2FA0A465FA}" srcId="{D1094483-B178-4085-961F-43ECEFDE8599}" destId="{1FCD92F8-79A9-48DB-A592-03D5F134F8AD}" srcOrd="0" destOrd="0" parTransId="{B39EC8B6-8DE7-41B7-9370-705CB5823913}" sibTransId="{D478D3FB-DAEA-4BA3-975E-E63E143E287B}"/>
    <dgm:cxn modelId="{D5D863A9-06B0-43B1-972E-629D9CBACBC0}" type="presOf" srcId="{1FCD92F8-79A9-48DB-A592-03D5F134F8AD}" destId="{41ADC508-700B-498E-AF8F-826A7F507618}" srcOrd="0" destOrd="0" presId="urn:microsoft.com/office/officeart/2005/8/layout/hierarchy1"/>
    <dgm:cxn modelId="{B6E560AF-3FD9-498C-AF70-7FB17AA18DBD}" type="presOf" srcId="{29DAC408-E444-40DB-BB07-185C2BB20BE6}" destId="{2782B56D-3B1A-414B-940E-03345377419E}" srcOrd="0" destOrd="0" presId="urn:microsoft.com/office/officeart/2005/8/layout/hierarchy1"/>
    <dgm:cxn modelId="{DC7654B5-E13E-4EF5-8929-0E36A0589E20}" srcId="{18994E44-AF00-4CD7-BFFB-893F48881FB3}" destId="{30194467-FD7E-4D24-8DB0-714FAD158BDA}" srcOrd="0" destOrd="0" parTransId="{E33D9464-94F1-4C5E-8AF9-0581A17D52C6}" sibTransId="{D1BB627F-DAC7-449A-8004-281B1036B1FB}"/>
    <dgm:cxn modelId="{54423CB8-E451-4D1C-855C-46B7EE9BABB0}" type="presOf" srcId="{EDEA9A5B-7A7B-44DC-B057-F6BEFF56A3E3}" destId="{57C1D9DD-379E-42A1-9AD1-45F4B6CF3AA3}" srcOrd="0" destOrd="0" presId="urn:microsoft.com/office/officeart/2005/8/layout/hierarchy1"/>
    <dgm:cxn modelId="{44CDE6BD-A0B8-4190-ACC8-4803B718FD9E}" type="presOf" srcId="{30194467-FD7E-4D24-8DB0-714FAD158BDA}" destId="{173B9D13-7D12-4225-857A-7C445B30673C}" srcOrd="0" destOrd="0" presId="urn:microsoft.com/office/officeart/2005/8/layout/hierarchy1"/>
    <dgm:cxn modelId="{134055C1-EFE8-493E-AEFA-711A90A7AE2D}" srcId="{18994E44-AF00-4CD7-BFFB-893F48881FB3}" destId="{4CF28C83-AF25-475E-9F50-007420FDF6A3}" srcOrd="2" destOrd="0" parTransId="{141A4074-C9FD-4AF8-AA9B-4F3CAC93EA18}" sibTransId="{06AAF7AA-1E65-4BFF-A261-87B2EFEBF689}"/>
    <dgm:cxn modelId="{4F7A8FC1-C941-447B-B816-F83AE57A254C}" type="presOf" srcId="{591C96C0-B4A2-495D-B12D-AE27E21DBD88}" destId="{9631D492-9631-4BC0-8E32-24F64A52BF58}" srcOrd="0" destOrd="0" presId="urn:microsoft.com/office/officeart/2005/8/layout/hierarchy1"/>
    <dgm:cxn modelId="{BF37A6DC-75CE-4B8F-AC59-DEC6A3FD2F36}" type="presOf" srcId="{8660905E-B178-4AB7-95E3-8857E1B584D3}" destId="{10ADEA91-9B7F-41AE-8475-3415F03C7997}" srcOrd="0" destOrd="0" presId="urn:microsoft.com/office/officeart/2005/8/layout/hierarchy1"/>
    <dgm:cxn modelId="{63DAABE3-D55D-43A9-B4E2-F14117552EE8}" srcId="{18994E44-AF00-4CD7-BFFB-893F48881FB3}" destId="{D9F283E7-185E-4CC1-8FA1-15186A217D73}" srcOrd="3" destOrd="0" parTransId="{90FE2595-7ECF-4128-94C3-771DC3235C42}" sibTransId="{99AFA80D-C4C7-4455-9FE0-B927CB7AFA13}"/>
    <dgm:cxn modelId="{D9C14FE9-1A26-4173-9141-7070BEB3FFBE}" type="presOf" srcId="{A923C540-ED45-422C-843F-0C6DCDADC9AB}" destId="{988D4E53-B31D-4C89-AD22-ED94EA2E97AF}" srcOrd="0" destOrd="0" presId="urn:microsoft.com/office/officeart/2005/8/layout/hierarchy1"/>
    <dgm:cxn modelId="{5C4E00ED-E1FC-40AC-A883-5000504CF754}" type="presOf" srcId="{B71299E6-F7A3-4C91-A358-6056F5AF1F98}" destId="{26607EC0-F098-44DB-9C64-329DE95362A9}" srcOrd="0" destOrd="0" presId="urn:microsoft.com/office/officeart/2005/8/layout/hierarchy1"/>
    <dgm:cxn modelId="{147DF2FB-FDAD-4EAD-BAE1-A264DFAC88DE}" type="presOf" srcId="{5C477CDF-8840-46C8-915C-48C0FD057B0A}" destId="{2A6E5A3B-572D-4321-85A8-25F2BFE876A3}" srcOrd="0" destOrd="0" presId="urn:microsoft.com/office/officeart/2005/8/layout/hierarchy1"/>
    <dgm:cxn modelId="{243F58FE-8303-4363-9EC7-FDD10F767A3F}" type="presOf" srcId="{E0BE901C-0CFD-4076-9A90-3C9D2272EF7F}" destId="{1B2EE649-2B94-427D-8F07-A895A1088269}" srcOrd="0" destOrd="0" presId="urn:microsoft.com/office/officeart/2005/8/layout/hierarchy1"/>
    <dgm:cxn modelId="{D15B62FF-4ADA-4F90-8802-1C53626529C3}" type="presOf" srcId="{B39EC8B6-8DE7-41B7-9370-705CB5823913}" destId="{58A324DF-9888-4D3B-843C-35027F670662}" srcOrd="0" destOrd="0" presId="urn:microsoft.com/office/officeart/2005/8/layout/hierarchy1"/>
    <dgm:cxn modelId="{19BFA6EE-CAFB-4B19-840C-CC513B3EAB82}" type="presParOf" srcId="{B9CC6839-8DA7-4E6A-BED5-ADCA7069FFC9}" destId="{2E5B79F4-1B79-452C-9F84-E06231AA521F}" srcOrd="0" destOrd="0" presId="urn:microsoft.com/office/officeart/2005/8/layout/hierarchy1"/>
    <dgm:cxn modelId="{46D15645-F970-426F-83F5-ACC20F11FA20}" type="presParOf" srcId="{2E5B79F4-1B79-452C-9F84-E06231AA521F}" destId="{FF2FEDD6-859E-4AB7-8EF6-90759616371B}" srcOrd="0" destOrd="0" presId="urn:microsoft.com/office/officeart/2005/8/layout/hierarchy1"/>
    <dgm:cxn modelId="{1180DCE3-0B35-4A64-AFFE-3871866BA55C}" type="presParOf" srcId="{FF2FEDD6-859E-4AB7-8EF6-90759616371B}" destId="{5420A366-D071-491E-95EE-21B5957855EB}" srcOrd="0" destOrd="0" presId="urn:microsoft.com/office/officeart/2005/8/layout/hierarchy1"/>
    <dgm:cxn modelId="{5EBF866C-9928-4B84-826C-C7F70E83F133}" type="presParOf" srcId="{FF2FEDD6-859E-4AB7-8EF6-90759616371B}" destId="{60DB4E67-28A9-4E7A-8227-078100508F30}" srcOrd="1" destOrd="0" presId="urn:microsoft.com/office/officeart/2005/8/layout/hierarchy1"/>
    <dgm:cxn modelId="{1C5BEEAE-86D2-4EF1-97A4-3C8EF657E423}" type="presParOf" srcId="{2E5B79F4-1B79-452C-9F84-E06231AA521F}" destId="{F973DD9A-B0BC-43B3-BF74-6E8E57512042}" srcOrd="1" destOrd="0" presId="urn:microsoft.com/office/officeart/2005/8/layout/hierarchy1"/>
    <dgm:cxn modelId="{806B05C3-B168-4D3D-B7B9-755D8A3DD02D}" type="presParOf" srcId="{F973DD9A-B0BC-43B3-BF74-6E8E57512042}" destId="{A0ADD128-955D-4B52-88C3-46EF50D8AD96}" srcOrd="0" destOrd="0" presId="urn:microsoft.com/office/officeart/2005/8/layout/hierarchy1"/>
    <dgm:cxn modelId="{20BAD71F-8DE5-4774-99DC-8DB8563CD1F5}" type="presParOf" srcId="{F973DD9A-B0BC-43B3-BF74-6E8E57512042}" destId="{2E2BC77A-5500-4DFE-BC19-CE37892C43DF}" srcOrd="1" destOrd="0" presId="urn:microsoft.com/office/officeart/2005/8/layout/hierarchy1"/>
    <dgm:cxn modelId="{7F62B09D-5FAD-4F34-B4AF-CD349914A247}" type="presParOf" srcId="{2E2BC77A-5500-4DFE-BC19-CE37892C43DF}" destId="{7B53118B-9FD4-43CB-8155-B0AA67F30115}" srcOrd="0" destOrd="0" presId="urn:microsoft.com/office/officeart/2005/8/layout/hierarchy1"/>
    <dgm:cxn modelId="{FA0DEAD7-AF89-4ADF-A147-CDFC208E3CBD}" type="presParOf" srcId="{7B53118B-9FD4-43CB-8155-B0AA67F30115}" destId="{0E2805F4-E31F-4FE6-B46F-B310BDF75CFC}" srcOrd="0" destOrd="0" presId="urn:microsoft.com/office/officeart/2005/8/layout/hierarchy1"/>
    <dgm:cxn modelId="{5C80C1A9-1CC2-4C4E-9FDC-F2C5F6E50FF8}" type="presParOf" srcId="{7B53118B-9FD4-43CB-8155-B0AA67F30115}" destId="{9DCABCF9-1517-45D2-8FD9-562BECECEC63}" srcOrd="1" destOrd="0" presId="urn:microsoft.com/office/officeart/2005/8/layout/hierarchy1"/>
    <dgm:cxn modelId="{95B67915-4584-450B-B7BF-5A031E24FD8B}" type="presParOf" srcId="{2E2BC77A-5500-4DFE-BC19-CE37892C43DF}" destId="{9B2ABBAD-B724-4930-A6D6-4A244FDF7DAC}" srcOrd="1" destOrd="0" presId="urn:microsoft.com/office/officeart/2005/8/layout/hierarchy1"/>
    <dgm:cxn modelId="{5F18444A-20AE-4EB0-89A7-051290960BFF}" type="presParOf" srcId="{B9CC6839-8DA7-4E6A-BED5-ADCA7069FFC9}" destId="{B0BAA389-B5E8-48FE-9B05-842C19904884}" srcOrd="1" destOrd="0" presId="urn:microsoft.com/office/officeart/2005/8/layout/hierarchy1"/>
    <dgm:cxn modelId="{9F0B2B5D-2706-4078-8C92-13C01A7A85D6}" type="presParOf" srcId="{B0BAA389-B5E8-48FE-9B05-842C19904884}" destId="{5DCA249A-0A5D-43F5-8386-D763B21D84B7}" srcOrd="0" destOrd="0" presId="urn:microsoft.com/office/officeart/2005/8/layout/hierarchy1"/>
    <dgm:cxn modelId="{65EA14F0-780C-4983-88D8-FD2CA7331192}" type="presParOf" srcId="{5DCA249A-0A5D-43F5-8386-D763B21D84B7}" destId="{2800DDE3-6AA8-4F92-9E09-49DAF7966224}" srcOrd="0" destOrd="0" presId="urn:microsoft.com/office/officeart/2005/8/layout/hierarchy1"/>
    <dgm:cxn modelId="{E2208F0E-3582-44B4-9370-1D479587D944}" type="presParOf" srcId="{5DCA249A-0A5D-43F5-8386-D763B21D84B7}" destId="{1AB3CFCF-727C-45FB-BAA2-06724711E9AB}" srcOrd="1" destOrd="0" presId="urn:microsoft.com/office/officeart/2005/8/layout/hierarchy1"/>
    <dgm:cxn modelId="{913CC756-4DA1-4F9E-B186-5ACEFA5DF6B0}" type="presParOf" srcId="{B0BAA389-B5E8-48FE-9B05-842C19904884}" destId="{8632FCFF-D066-4AB6-857B-3689AEA8773E}" srcOrd="1" destOrd="0" presId="urn:microsoft.com/office/officeart/2005/8/layout/hierarchy1"/>
    <dgm:cxn modelId="{6FFD6414-5BB3-458F-9BD7-709BDABB8072}" type="presParOf" srcId="{8632FCFF-D066-4AB6-857B-3689AEA8773E}" destId="{2A6E5A3B-572D-4321-85A8-25F2BFE876A3}" srcOrd="0" destOrd="0" presId="urn:microsoft.com/office/officeart/2005/8/layout/hierarchy1"/>
    <dgm:cxn modelId="{286D4894-E1C0-4AAA-AF4D-EE9F22AA1BDB}" type="presParOf" srcId="{8632FCFF-D066-4AB6-857B-3689AEA8773E}" destId="{E55B50FF-4C14-4E92-8F6A-EAD30C1E25EC}" srcOrd="1" destOrd="0" presId="urn:microsoft.com/office/officeart/2005/8/layout/hierarchy1"/>
    <dgm:cxn modelId="{F8F1CD1C-7430-447C-BF98-928F12DAAC05}" type="presParOf" srcId="{E55B50FF-4C14-4E92-8F6A-EAD30C1E25EC}" destId="{7B643BCE-5BDD-446F-80B3-EBD09C42FF3D}" srcOrd="0" destOrd="0" presId="urn:microsoft.com/office/officeart/2005/8/layout/hierarchy1"/>
    <dgm:cxn modelId="{ABC6CAE0-0767-469A-A17C-7B927B9993DC}" type="presParOf" srcId="{7B643BCE-5BDD-446F-80B3-EBD09C42FF3D}" destId="{53E6CAFC-0F34-4AFC-996E-C15D21C6B08F}" srcOrd="0" destOrd="0" presId="urn:microsoft.com/office/officeart/2005/8/layout/hierarchy1"/>
    <dgm:cxn modelId="{6B6C124E-DAEE-4C27-8199-7C41AE285F05}" type="presParOf" srcId="{7B643BCE-5BDD-446F-80B3-EBD09C42FF3D}" destId="{988D4E53-B31D-4C89-AD22-ED94EA2E97AF}" srcOrd="1" destOrd="0" presId="urn:microsoft.com/office/officeart/2005/8/layout/hierarchy1"/>
    <dgm:cxn modelId="{196F19D9-F895-43BC-A2B8-A8F80FB2006C}" type="presParOf" srcId="{E55B50FF-4C14-4E92-8F6A-EAD30C1E25EC}" destId="{171F0247-CC6E-4054-86A7-40462965870F}" srcOrd="1" destOrd="0" presId="urn:microsoft.com/office/officeart/2005/8/layout/hierarchy1"/>
    <dgm:cxn modelId="{789BC94F-C342-4DFD-9B53-4DE198E1BA03}" type="presParOf" srcId="{B9CC6839-8DA7-4E6A-BED5-ADCA7069FFC9}" destId="{8C2A7BA4-6D27-4989-9E88-0F4D7435C1D1}" srcOrd="2" destOrd="0" presId="urn:microsoft.com/office/officeart/2005/8/layout/hierarchy1"/>
    <dgm:cxn modelId="{F14F40E7-3CD3-4D80-A7D5-19DC13E05249}" type="presParOf" srcId="{8C2A7BA4-6D27-4989-9E88-0F4D7435C1D1}" destId="{6DE0C9AF-1CA8-4088-8635-714AF6BC571E}" srcOrd="0" destOrd="0" presId="urn:microsoft.com/office/officeart/2005/8/layout/hierarchy1"/>
    <dgm:cxn modelId="{4D0FB2B4-D27A-4AC9-A92A-F7EB951C75C5}" type="presParOf" srcId="{6DE0C9AF-1CA8-4088-8635-714AF6BC571E}" destId="{F61335E8-66EC-41DB-B0A2-9C57D0CD9210}" srcOrd="0" destOrd="0" presId="urn:microsoft.com/office/officeart/2005/8/layout/hierarchy1"/>
    <dgm:cxn modelId="{3620DECD-3B54-456B-A3B6-C10117942971}" type="presParOf" srcId="{6DE0C9AF-1CA8-4088-8635-714AF6BC571E}" destId="{C8123B47-734E-4D1A-979C-B85396FF6987}" srcOrd="1" destOrd="0" presId="urn:microsoft.com/office/officeart/2005/8/layout/hierarchy1"/>
    <dgm:cxn modelId="{6AF9258A-BC61-4543-BB7C-AA65A115D7F2}" type="presParOf" srcId="{8C2A7BA4-6D27-4989-9E88-0F4D7435C1D1}" destId="{453DC995-69BE-423E-818E-796623C595EF}" srcOrd="1" destOrd="0" presId="urn:microsoft.com/office/officeart/2005/8/layout/hierarchy1"/>
    <dgm:cxn modelId="{34EFC343-34C5-4220-9CAD-2978C7B0D319}" type="presParOf" srcId="{453DC995-69BE-423E-818E-796623C595EF}" destId="{54CA6D72-4DAF-4F5A-BFF8-0F3B24E63E46}" srcOrd="0" destOrd="0" presId="urn:microsoft.com/office/officeart/2005/8/layout/hierarchy1"/>
    <dgm:cxn modelId="{D7ED0168-3C9B-4062-8D59-D255181798E6}" type="presParOf" srcId="{453DC995-69BE-423E-818E-796623C595EF}" destId="{A10FBB14-8FAD-4C1B-A327-227CB4F9CED3}" srcOrd="1" destOrd="0" presId="urn:microsoft.com/office/officeart/2005/8/layout/hierarchy1"/>
    <dgm:cxn modelId="{783970A3-D571-4203-9CFE-C641050BFDF3}" type="presParOf" srcId="{A10FBB14-8FAD-4C1B-A327-227CB4F9CED3}" destId="{83A0A148-8CDE-473C-A73F-1BD0ACA8EBCB}" srcOrd="0" destOrd="0" presId="urn:microsoft.com/office/officeart/2005/8/layout/hierarchy1"/>
    <dgm:cxn modelId="{66F86501-43A8-4974-9E10-C54D934D9060}" type="presParOf" srcId="{83A0A148-8CDE-473C-A73F-1BD0ACA8EBCB}" destId="{100E0372-3BCA-4A25-8BAF-5C2408094CCA}" srcOrd="0" destOrd="0" presId="urn:microsoft.com/office/officeart/2005/8/layout/hierarchy1"/>
    <dgm:cxn modelId="{7A593749-7BB9-45B0-AB33-D2C73BCD7346}" type="presParOf" srcId="{83A0A148-8CDE-473C-A73F-1BD0ACA8EBCB}" destId="{173B9D13-7D12-4225-857A-7C445B30673C}" srcOrd="1" destOrd="0" presId="urn:microsoft.com/office/officeart/2005/8/layout/hierarchy1"/>
    <dgm:cxn modelId="{FAAE975B-2644-49FE-AFC7-E207E0C6D7F5}" type="presParOf" srcId="{A10FBB14-8FAD-4C1B-A327-227CB4F9CED3}" destId="{DB5CFF2A-5C65-45C8-AC8A-2053FE56F0C6}" srcOrd="1" destOrd="0" presId="urn:microsoft.com/office/officeart/2005/8/layout/hierarchy1"/>
    <dgm:cxn modelId="{78E8739E-35DE-4292-AA08-5E49EA3D6045}" type="presParOf" srcId="{453DC995-69BE-423E-818E-796623C595EF}" destId="{10ADEA91-9B7F-41AE-8475-3415F03C7997}" srcOrd="2" destOrd="0" presId="urn:microsoft.com/office/officeart/2005/8/layout/hierarchy1"/>
    <dgm:cxn modelId="{C917347C-2018-48FB-9F02-08600D7E2658}" type="presParOf" srcId="{453DC995-69BE-423E-818E-796623C595EF}" destId="{60A98512-EE5F-469A-A567-9B0DFA18988E}" srcOrd="3" destOrd="0" presId="urn:microsoft.com/office/officeart/2005/8/layout/hierarchy1"/>
    <dgm:cxn modelId="{AD3E59F6-1DF9-4EE1-852D-0E6E0DBBE7AA}" type="presParOf" srcId="{60A98512-EE5F-469A-A567-9B0DFA18988E}" destId="{050F9837-6BCF-4142-94B4-5D67DB2E0A3A}" srcOrd="0" destOrd="0" presId="urn:microsoft.com/office/officeart/2005/8/layout/hierarchy1"/>
    <dgm:cxn modelId="{97FE7158-88DD-4894-AA78-4AC3D9117618}" type="presParOf" srcId="{050F9837-6BCF-4142-94B4-5D67DB2E0A3A}" destId="{8411B339-A8B1-4F9C-B0A2-AA17448BDB6D}" srcOrd="0" destOrd="0" presId="urn:microsoft.com/office/officeart/2005/8/layout/hierarchy1"/>
    <dgm:cxn modelId="{2A435C26-21F8-4221-9C4F-F8C32F5747D7}" type="presParOf" srcId="{050F9837-6BCF-4142-94B4-5D67DB2E0A3A}" destId="{57C1D9DD-379E-42A1-9AD1-45F4B6CF3AA3}" srcOrd="1" destOrd="0" presId="urn:microsoft.com/office/officeart/2005/8/layout/hierarchy1"/>
    <dgm:cxn modelId="{83FB4CB1-E484-4ABF-95BD-ED3188268610}" type="presParOf" srcId="{60A98512-EE5F-469A-A567-9B0DFA18988E}" destId="{FEE2E0E3-610F-4E0E-A956-E5DCDA9FC116}" srcOrd="1" destOrd="0" presId="urn:microsoft.com/office/officeart/2005/8/layout/hierarchy1"/>
    <dgm:cxn modelId="{41880FDE-BF92-4778-B401-71E9B67A7FD2}" type="presParOf" srcId="{FEE2E0E3-610F-4E0E-A956-E5DCDA9FC116}" destId="{2782B56D-3B1A-414B-940E-03345377419E}" srcOrd="0" destOrd="0" presId="urn:microsoft.com/office/officeart/2005/8/layout/hierarchy1"/>
    <dgm:cxn modelId="{A9D08411-E98F-4C86-A242-BBAF523E3D3C}" type="presParOf" srcId="{FEE2E0E3-610F-4E0E-A956-E5DCDA9FC116}" destId="{AACA356B-E4AE-4DA5-B230-56C69101B32E}" srcOrd="1" destOrd="0" presId="urn:microsoft.com/office/officeart/2005/8/layout/hierarchy1"/>
    <dgm:cxn modelId="{40C87F03-C0C5-4D03-95CC-A74708A38066}" type="presParOf" srcId="{AACA356B-E4AE-4DA5-B230-56C69101B32E}" destId="{1C120950-FB1E-4205-A676-A1D7C7332E74}" srcOrd="0" destOrd="0" presId="urn:microsoft.com/office/officeart/2005/8/layout/hierarchy1"/>
    <dgm:cxn modelId="{18A93E7D-98F9-488A-8472-A5DBB50FED91}" type="presParOf" srcId="{1C120950-FB1E-4205-A676-A1D7C7332E74}" destId="{882109F4-7563-41CC-9E19-1502CFE5AA23}" srcOrd="0" destOrd="0" presId="urn:microsoft.com/office/officeart/2005/8/layout/hierarchy1"/>
    <dgm:cxn modelId="{7E74CEA3-B8BA-4B24-90A1-2BB96A09248B}" type="presParOf" srcId="{1C120950-FB1E-4205-A676-A1D7C7332E74}" destId="{9631D492-9631-4BC0-8E32-24F64A52BF58}" srcOrd="1" destOrd="0" presId="urn:microsoft.com/office/officeart/2005/8/layout/hierarchy1"/>
    <dgm:cxn modelId="{A9819255-FA63-4BAF-9114-DB3C68636908}" type="presParOf" srcId="{AACA356B-E4AE-4DA5-B230-56C69101B32E}" destId="{DDD0F9E6-9D0D-4603-ABEA-92723FB1E043}" srcOrd="1" destOrd="0" presId="urn:microsoft.com/office/officeart/2005/8/layout/hierarchy1"/>
    <dgm:cxn modelId="{1369FDCC-2982-4566-BFAB-51867D9AB8E0}" type="presParOf" srcId="{FEE2E0E3-610F-4E0E-A956-E5DCDA9FC116}" destId="{C02C0F47-89B0-40E9-8D96-6830863053FD}" srcOrd="2" destOrd="0" presId="urn:microsoft.com/office/officeart/2005/8/layout/hierarchy1"/>
    <dgm:cxn modelId="{AF1D9AFF-F099-43DD-BC30-0A44A774E25A}" type="presParOf" srcId="{FEE2E0E3-610F-4E0E-A956-E5DCDA9FC116}" destId="{B85E22F0-24FC-43A5-B661-991DE3712735}" srcOrd="3" destOrd="0" presId="urn:microsoft.com/office/officeart/2005/8/layout/hierarchy1"/>
    <dgm:cxn modelId="{26CD37E2-25B0-42C6-A22C-F7E577959C3B}" type="presParOf" srcId="{B85E22F0-24FC-43A5-B661-991DE3712735}" destId="{469E9010-F7F7-484B-8FB2-7B1A615F49DA}" srcOrd="0" destOrd="0" presId="urn:microsoft.com/office/officeart/2005/8/layout/hierarchy1"/>
    <dgm:cxn modelId="{FF9F7B07-0DD3-4EBC-80F7-9D277268D047}" type="presParOf" srcId="{469E9010-F7F7-484B-8FB2-7B1A615F49DA}" destId="{FB138D66-1134-47E5-97C6-4A312EC55413}" srcOrd="0" destOrd="0" presId="urn:microsoft.com/office/officeart/2005/8/layout/hierarchy1"/>
    <dgm:cxn modelId="{DD5B8318-6124-4CE6-959B-5170CEBD50AE}" type="presParOf" srcId="{469E9010-F7F7-484B-8FB2-7B1A615F49DA}" destId="{796B37A5-21B2-4851-BF38-DA90895D29E2}" srcOrd="1" destOrd="0" presId="urn:microsoft.com/office/officeart/2005/8/layout/hierarchy1"/>
    <dgm:cxn modelId="{098C7762-2377-4A0C-AEF7-CFC419729710}" type="presParOf" srcId="{B85E22F0-24FC-43A5-B661-991DE3712735}" destId="{4937EEA4-BBF7-4256-BF7E-238BC2DD7D16}" srcOrd="1" destOrd="0" presId="urn:microsoft.com/office/officeart/2005/8/layout/hierarchy1"/>
    <dgm:cxn modelId="{A72014A8-31CF-4CF3-A950-DA9451CE4696}" type="presParOf" srcId="{4937EEA4-BBF7-4256-BF7E-238BC2DD7D16}" destId="{58A324DF-9888-4D3B-843C-35027F670662}" srcOrd="0" destOrd="0" presId="urn:microsoft.com/office/officeart/2005/8/layout/hierarchy1"/>
    <dgm:cxn modelId="{82857AE2-2734-4875-AC72-5E3438C6EFDB}" type="presParOf" srcId="{4937EEA4-BBF7-4256-BF7E-238BC2DD7D16}" destId="{C4FCC9EB-4107-45BA-A85E-82F3D039E321}" srcOrd="1" destOrd="0" presId="urn:microsoft.com/office/officeart/2005/8/layout/hierarchy1"/>
    <dgm:cxn modelId="{B0F72412-0970-4127-B15D-B515E1168432}" type="presParOf" srcId="{C4FCC9EB-4107-45BA-A85E-82F3D039E321}" destId="{51E041E5-BDCC-44EE-89BC-8B884A79F504}" srcOrd="0" destOrd="0" presId="urn:microsoft.com/office/officeart/2005/8/layout/hierarchy1"/>
    <dgm:cxn modelId="{E4563602-321E-497B-9587-651F02144C36}" type="presParOf" srcId="{51E041E5-BDCC-44EE-89BC-8B884A79F504}" destId="{7E43DBB5-E52F-49B7-B1C5-6FCF52F2039D}" srcOrd="0" destOrd="0" presId="urn:microsoft.com/office/officeart/2005/8/layout/hierarchy1"/>
    <dgm:cxn modelId="{A57B8BB6-65A3-41E8-874D-0F808BB937C7}" type="presParOf" srcId="{51E041E5-BDCC-44EE-89BC-8B884A79F504}" destId="{41ADC508-700B-498E-AF8F-826A7F507618}" srcOrd="1" destOrd="0" presId="urn:microsoft.com/office/officeart/2005/8/layout/hierarchy1"/>
    <dgm:cxn modelId="{FF15C085-8A3A-4174-A448-E1202EFB44B7}" type="presParOf" srcId="{C4FCC9EB-4107-45BA-A85E-82F3D039E321}" destId="{21F15AA6-CA54-4735-A838-F048105F1AF1}" srcOrd="1" destOrd="0" presId="urn:microsoft.com/office/officeart/2005/8/layout/hierarchy1"/>
    <dgm:cxn modelId="{70E759E1-19BF-4A61-B6F0-520AC6D1BBC2}" type="presParOf" srcId="{4937EEA4-BBF7-4256-BF7E-238BC2DD7D16}" destId="{8F74CD9E-AEEB-43B8-95A7-4EC1629252D3}" srcOrd="2" destOrd="0" presId="urn:microsoft.com/office/officeart/2005/8/layout/hierarchy1"/>
    <dgm:cxn modelId="{534E9B0C-F7BE-45AA-82E6-659DBE60B7BE}" type="presParOf" srcId="{4937EEA4-BBF7-4256-BF7E-238BC2DD7D16}" destId="{83DCDF06-947D-4D5E-A1BF-39A06C29E62D}" srcOrd="3" destOrd="0" presId="urn:microsoft.com/office/officeart/2005/8/layout/hierarchy1"/>
    <dgm:cxn modelId="{972020DB-1714-40CC-95AC-E119FD949CB9}" type="presParOf" srcId="{83DCDF06-947D-4D5E-A1BF-39A06C29E62D}" destId="{6799F79B-FEC1-4FDC-93DD-1D7822F8DB39}" srcOrd="0" destOrd="0" presId="urn:microsoft.com/office/officeart/2005/8/layout/hierarchy1"/>
    <dgm:cxn modelId="{994FCE27-B5EE-4D8C-B71E-D9A76E195739}" type="presParOf" srcId="{6799F79B-FEC1-4FDC-93DD-1D7822F8DB39}" destId="{47CC5982-A74D-45E0-9288-C338B148FDC4}" srcOrd="0" destOrd="0" presId="urn:microsoft.com/office/officeart/2005/8/layout/hierarchy1"/>
    <dgm:cxn modelId="{C1AF8A54-ADA0-4846-8555-F448685ABD49}" type="presParOf" srcId="{6799F79B-FEC1-4FDC-93DD-1D7822F8DB39}" destId="{1B2EE649-2B94-427D-8F07-A895A1088269}" srcOrd="1" destOrd="0" presId="urn:microsoft.com/office/officeart/2005/8/layout/hierarchy1"/>
    <dgm:cxn modelId="{1023521B-0475-4055-81E8-61A7671572EF}" type="presParOf" srcId="{83DCDF06-947D-4D5E-A1BF-39A06C29E62D}" destId="{4C80783D-B300-407A-958B-627094077C9F}" srcOrd="1" destOrd="0" presId="urn:microsoft.com/office/officeart/2005/8/layout/hierarchy1"/>
    <dgm:cxn modelId="{604A5937-2F39-438A-BA04-02C5A9CB764F}" type="presParOf" srcId="{4937EEA4-BBF7-4256-BF7E-238BC2DD7D16}" destId="{26607EC0-F098-44DB-9C64-329DE95362A9}" srcOrd="4" destOrd="0" presId="urn:microsoft.com/office/officeart/2005/8/layout/hierarchy1"/>
    <dgm:cxn modelId="{47DD2886-9079-4D75-B898-01A96CA90209}" type="presParOf" srcId="{4937EEA4-BBF7-4256-BF7E-238BC2DD7D16}" destId="{6F9856A8-4628-480E-9E36-CB50A36F4536}" srcOrd="5" destOrd="0" presId="urn:microsoft.com/office/officeart/2005/8/layout/hierarchy1"/>
    <dgm:cxn modelId="{F00F2290-383E-4E7E-968A-1EBC213155A3}" type="presParOf" srcId="{6F9856A8-4628-480E-9E36-CB50A36F4536}" destId="{C35BEDC5-2D29-4A14-B8AE-1C80212CC695}" srcOrd="0" destOrd="0" presId="urn:microsoft.com/office/officeart/2005/8/layout/hierarchy1"/>
    <dgm:cxn modelId="{C047AC54-1410-421B-A05B-EC8748D0C49B}" type="presParOf" srcId="{C35BEDC5-2D29-4A14-B8AE-1C80212CC695}" destId="{477D1471-6F29-4E15-848C-020243429DB7}" srcOrd="0" destOrd="0" presId="urn:microsoft.com/office/officeart/2005/8/layout/hierarchy1"/>
    <dgm:cxn modelId="{51ADB727-5D98-44E6-88CE-263A66F520D3}" type="presParOf" srcId="{C35BEDC5-2D29-4A14-B8AE-1C80212CC695}" destId="{EAF5657C-F814-4B97-A682-14631681F8EB}" srcOrd="1" destOrd="0" presId="urn:microsoft.com/office/officeart/2005/8/layout/hierarchy1"/>
    <dgm:cxn modelId="{FCBE68E4-09A0-46F9-8ED3-F4BED335652A}" type="presParOf" srcId="{6F9856A8-4628-480E-9E36-CB50A36F4536}" destId="{5172A587-57F4-47EF-8998-48457B9EBE13}" srcOrd="1" destOrd="0" presId="urn:microsoft.com/office/officeart/2005/8/layout/hierarchy1"/>
    <dgm:cxn modelId="{305C6766-1280-49D0-9DCF-545EED13D9EF}" type="presParOf" srcId="{453DC995-69BE-423E-818E-796623C595EF}" destId="{4B8A6B68-CBBF-4750-8A92-251106370A0E}" srcOrd="4" destOrd="0" presId="urn:microsoft.com/office/officeart/2005/8/layout/hierarchy1"/>
    <dgm:cxn modelId="{8C238B15-418B-433B-81D1-9E5F67517D77}" type="presParOf" srcId="{453DC995-69BE-423E-818E-796623C595EF}" destId="{79F85412-F7BD-4DE0-995A-A69A8C9EA902}" srcOrd="5" destOrd="0" presId="urn:microsoft.com/office/officeart/2005/8/layout/hierarchy1"/>
    <dgm:cxn modelId="{7A341F81-3ABF-4EE0-83B4-48258CBB4EC8}" type="presParOf" srcId="{79F85412-F7BD-4DE0-995A-A69A8C9EA902}" destId="{07F8A33E-5C80-43A6-A468-E9AF587C3428}" srcOrd="0" destOrd="0" presId="urn:microsoft.com/office/officeart/2005/8/layout/hierarchy1"/>
    <dgm:cxn modelId="{B20C5D9E-98D7-4278-94E1-F451C706F491}" type="presParOf" srcId="{07F8A33E-5C80-43A6-A468-E9AF587C3428}" destId="{4621300C-75F5-43A9-9E8B-6810FF955F86}" srcOrd="0" destOrd="0" presId="urn:microsoft.com/office/officeart/2005/8/layout/hierarchy1"/>
    <dgm:cxn modelId="{4D164C26-59A9-44F4-BAFD-D9382A55CA77}" type="presParOf" srcId="{07F8A33E-5C80-43A6-A468-E9AF587C3428}" destId="{BAAC51C4-C80E-4EB2-9417-B37059021C8B}" srcOrd="1" destOrd="0" presId="urn:microsoft.com/office/officeart/2005/8/layout/hierarchy1"/>
    <dgm:cxn modelId="{17DF3BEA-28B5-4113-B587-8EF75F2CAAC6}" type="presParOf" srcId="{79F85412-F7BD-4DE0-995A-A69A8C9EA902}" destId="{ABBA5C9B-45B3-4AC2-B2E3-236EF0B81A1F}" srcOrd="1" destOrd="0" presId="urn:microsoft.com/office/officeart/2005/8/layout/hierarchy1"/>
    <dgm:cxn modelId="{5B0D66C8-7B6D-472A-AABD-13CBE5AF58CC}" type="presParOf" srcId="{453DC995-69BE-423E-818E-796623C595EF}" destId="{541ECD9B-EC50-48A1-94BD-FEC4CBB41E32}" srcOrd="6" destOrd="0" presId="urn:microsoft.com/office/officeart/2005/8/layout/hierarchy1"/>
    <dgm:cxn modelId="{B612973B-C797-40E6-812B-F053925FBA8D}" type="presParOf" srcId="{453DC995-69BE-423E-818E-796623C595EF}" destId="{79A6DBA8-63FA-4489-B9B1-4707F6FA5BA9}" srcOrd="7" destOrd="0" presId="urn:microsoft.com/office/officeart/2005/8/layout/hierarchy1"/>
    <dgm:cxn modelId="{27A52830-4B14-4EC6-A6EF-10495D2CCB63}" type="presParOf" srcId="{79A6DBA8-63FA-4489-B9B1-4707F6FA5BA9}" destId="{E33BBBB8-BE2B-4D35-B2D0-F1134E201E12}" srcOrd="0" destOrd="0" presId="urn:microsoft.com/office/officeart/2005/8/layout/hierarchy1"/>
    <dgm:cxn modelId="{A5BC30A8-E35C-48B2-A138-83B6C5563A86}" type="presParOf" srcId="{E33BBBB8-BE2B-4D35-B2D0-F1134E201E12}" destId="{FB6739EA-4E7A-4941-A68A-1BD5DD929F8E}" srcOrd="0" destOrd="0" presId="urn:microsoft.com/office/officeart/2005/8/layout/hierarchy1"/>
    <dgm:cxn modelId="{16BC7B83-FCEB-436A-BDF0-CEB46993D45C}" type="presParOf" srcId="{E33BBBB8-BE2B-4D35-B2D0-F1134E201E12}" destId="{6AFCA11E-528B-40BD-B72C-A0943F1BBF94}" srcOrd="1" destOrd="0" presId="urn:microsoft.com/office/officeart/2005/8/layout/hierarchy1"/>
    <dgm:cxn modelId="{F4D7D915-3F6D-448B-969A-7A02EC628CAA}" type="presParOf" srcId="{79A6DBA8-63FA-4489-B9B1-4707F6FA5BA9}" destId="{393E6A52-ACF1-475A-88F3-73D63AA1B389}" srcOrd="1" destOrd="0" presId="urn:microsoft.com/office/officeart/2005/8/layout/hierarchy1"/>
    <dgm:cxn modelId="{E3BD6247-99F6-4BB0-B62E-C5D712CEAC1C}" type="presParOf" srcId="{453DC995-69BE-423E-818E-796623C595EF}" destId="{DFBBF034-86D2-4D57-BEB3-EC107B3FDEE7}" srcOrd="8" destOrd="0" presId="urn:microsoft.com/office/officeart/2005/8/layout/hierarchy1"/>
    <dgm:cxn modelId="{6F819E63-9176-4BA6-8899-E6D93EC9E2B5}" type="presParOf" srcId="{453DC995-69BE-423E-818E-796623C595EF}" destId="{D92E178D-15D1-46D9-9238-3AACAB5E72EB}" srcOrd="9" destOrd="0" presId="urn:microsoft.com/office/officeart/2005/8/layout/hierarchy1"/>
    <dgm:cxn modelId="{A3622AF2-713C-4D20-9318-4DA9B6E4B881}" type="presParOf" srcId="{D92E178D-15D1-46D9-9238-3AACAB5E72EB}" destId="{04D1B745-A893-4CE2-B52C-F6FB2C136C74}" srcOrd="0" destOrd="0" presId="urn:microsoft.com/office/officeart/2005/8/layout/hierarchy1"/>
    <dgm:cxn modelId="{7E516D50-68B8-490C-8DF5-863674139A6B}" type="presParOf" srcId="{04D1B745-A893-4CE2-B52C-F6FB2C136C74}" destId="{3D155CF1-8989-447F-AC19-ACEA73FFAD3D}" srcOrd="0" destOrd="0" presId="urn:microsoft.com/office/officeart/2005/8/layout/hierarchy1"/>
    <dgm:cxn modelId="{CD2A9A69-AE97-42B9-8227-1D70F72A8AC1}" type="presParOf" srcId="{04D1B745-A893-4CE2-B52C-F6FB2C136C74}" destId="{DA51FBE4-5852-40D4-BFBB-96C1DEE5735D}" srcOrd="1" destOrd="0" presId="urn:microsoft.com/office/officeart/2005/8/layout/hierarchy1"/>
    <dgm:cxn modelId="{87258BCE-5ADB-47A3-B2B8-53333931AD75}" type="presParOf" srcId="{D92E178D-15D1-46D9-9238-3AACAB5E72EB}" destId="{4561F020-85BE-4261-9558-DFFB870F13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Reliability</a:t>
          </a:r>
        </a:p>
      </dsp:txBody>
      <dsp:txXfrm>
        <a:off x="7217978" y="2935250"/>
        <a:ext cx="930260" cy="577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Reliability</a:t>
          </a:r>
        </a:p>
      </dsp:txBody>
      <dsp:txXfrm>
        <a:off x="7217978" y="2935250"/>
        <a:ext cx="930260" cy="577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F034-86D2-4D57-BEB3-EC107B3FDEE7}">
      <dsp:nvSpPr>
        <dsp:cNvPr id="0" name=""/>
        <dsp:cNvSpPr/>
      </dsp:nvSpPr>
      <dsp:spPr>
        <a:xfrm>
          <a:off x="5213930" y="2534288"/>
          <a:ext cx="2361823" cy="281003"/>
        </a:xfrm>
        <a:custGeom>
          <a:avLst/>
          <a:gdLst/>
          <a:ahLst/>
          <a:cxnLst/>
          <a:rect l="0" t="0" r="0" b="0"/>
          <a:pathLst>
            <a:path>
              <a:moveTo>
                <a:pt x="0" y="0"/>
              </a:moveTo>
              <a:lnTo>
                <a:pt x="0" y="191495"/>
              </a:lnTo>
              <a:lnTo>
                <a:pt x="2361823" y="191495"/>
              </a:lnTo>
              <a:lnTo>
                <a:pt x="2361823"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ECD9B-EC50-48A1-94BD-FEC4CBB41E32}">
      <dsp:nvSpPr>
        <dsp:cNvPr id="0" name=""/>
        <dsp:cNvSpPr/>
      </dsp:nvSpPr>
      <dsp:spPr>
        <a:xfrm>
          <a:off x="5213930" y="2534288"/>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A6B68-CBBF-4750-8A92-251106370A0E}">
      <dsp:nvSpPr>
        <dsp:cNvPr id="0" name=""/>
        <dsp:cNvSpPr/>
      </dsp:nvSpPr>
      <dsp:spPr>
        <a:xfrm>
          <a:off x="5168210"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07EC0-F098-44DB-9C64-329DE95362A9}">
      <dsp:nvSpPr>
        <dsp:cNvPr id="0" name=""/>
        <dsp:cNvSpPr/>
      </dsp:nvSpPr>
      <dsp:spPr>
        <a:xfrm>
          <a:off x="4623474" y="4323369"/>
          <a:ext cx="1180911" cy="281003"/>
        </a:xfrm>
        <a:custGeom>
          <a:avLst/>
          <a:gdLst/>
          <a:ahLst/>
          <a:cxnLst/>
          <a:rect l="0" t="0" r="0" b="0"/>
          <a:pathLst>
            <a:path>
              <a:moveTo>
                <a:pt x="0" y="0"/>
              </a:moveTo>
              <a:lnTo>
                <a:pt x="0" y="191495"/>
              </a:lnTo>
              <a:lnTo>
                <a:pt x="1180911" y="191495"/>
              </a:lnTo>
              <a:lnTo>
                <a:pt x="1180911"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4CD9E-AEEB-43B8-95A7-4EC1629252D3}">
      <dsp:nvSpPr>
        <dsp:cNvPr id="0" name=""/>
        <dsp:cNvSpPr/>
      </dsp:nvSpPr>
      <dsp:spPr>
        <a:xfrm>
          <a:off x="4577754" y="4323369"/>
          <a:ext cx="91440" cy="281003"/>
        </a:xfrm>
        <a:custGeom>
          <a:avLst/>
          <a:gdLst/>
          <a:ahLst/>
          <a:cxnLst/>
          <a:rect l="0" t="0" r="0" b="0"/>
          <a:pathLst>
            <a:path>
              <a:moveTo>
                <a:pt x="45720" y="0"/>
              </a:moveTo>
              <a:lnTo>
                <a:pt x="4572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324DF-9888-4D3B-843C-35027F670662}">
      <dsp:nvSpPr>
        <dsp:cNvPr id="0" name=""/>
        <dsp:cNvSpPr/>
      </dsp:nvSpPr>
      <dsp:spPr>
        <a:xfrm>
          <a:off x="3442562" y="4323369"/>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C0F47-89B0-40E9-8D96-6830863053FD}">
      <dsp:nvSpPr>
        <dsp:cNvPr id="0" name=""/>
        <dsp:cNvSpPr/>
      </dsp:nvSpPr>
      <dsp:spPr>
        <a:xfrm>
          <a:off x="4033018" y="3428829"/>
          <a:ext cx="590455" cy="281003"/>
        </a:xfrm>
        <a:custGeom>
          <a:avLst/>
          <a:gdLst/>
          <a:ahLst/>
          <a:cxnLst/>
          <a:rect l="0" t="0" r="0" b="0"/>
          <a:pathLst>
            <a:path>
              <a:moveTo>
                <a:pt x="0" y="0"/>
              </a:moveTo>
              <a:lnTo>
                <a:pt x="0" y="191495"/>
              </a:lnTo>
              <a:lnTo>
                <a:pt x="590455" y="191495"/>
              </a:lnTo>
              <a:lnTo>
                <a:pt x="590455"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2B56D-3B1A-414B-940E-03345377419E}">
      <dsp:nvSpPr>
        <dsp:cNvPr id="0" name=""/>
        <dsp:cNvSpPr/>
      </dsp:nvSpPr>
      <dsp:spPr>
        <a:xfrm>
          <a:off x="3442562" y="3428829"/>
          <a:ext cx="590455" cy="281003"/>
        </a:xfrm>
        <a:custGeom>
          <a:avLst/>
          <a:gdLst/>
          <a:ahLst/>
          <a:cxnLst/>
          <a:rect l="0" t="0" r="0" b="0"/>
          <a:pathLst>
            <a:path>
              <a:moveTo>
                <a:pt x="590455" y="0"/>
              </a:moveTo>
              <a:lnTo>
                <a:pt x="590455" y="191495"/>
              </a:lnTo>
              <a:lnTo>
                <a:pt x="0" y="191495"/>
              </a:lnTo>
              <a:lnTo>
                <a:pt x="0" y="281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DEA91-9B7F-41AE-8475-3415F03C7997}">
      <dsp:nvSpPr>
        <dsp:cNvPr id="0" name=""/>
        <dsp:cNvSpPr/>
      </dsp:nvSpPr>
      <dsp:spPr>
        <a:xfrm>
          <a:off x="4033018" y="2534288"/>
          <a:ext cx="1180911" cy="281003"/>
        </a:xfrm>
        <a:custGeom>
          <a:avLst/>
          <a:gdLst/>
          <a:ahLst/>
          <a:cxnLst/>
          <a:rect l="0" t="0" r="0" b="0"/>
          <a:pathLst>
            <a:path>
              <a:moveTo>
                <a:pt x="1180911" y="0"/>
              </a:moveTo>
              <a:lnTo>
                <a:pt x="1180911"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A6D72-4DAF-4F5A-BFF8-0F3B24E63E46}">
      <dsp:nvSpPr>
        <dsp:cNvPr id="0" name=""/>
        <dsp:cNvSpPr/>
      </dsp:nvSpPr>
      <dsp:spPr>
        <a:xfrm>
          <a:off x="2852107" y="2534288"/>
          <a:ext cx="2361823" cy="281003"/>
        </a:xfrm>
        <a:custGeom>
          <a:avLst/>
          <a:gdLst/>
          <a:ahLst/>
          <a:cxnLst/>
          <a:rect l="0" t="0" r="0" b="0"/>
          <a:pathLst>
            <a:path>
              <a:moveTo>
                <a:pt x="2361823" y="0"/>
              </a:moveTo>
              <a:lnTo>
                <a:pt x="2361823" y="191495"/>
              </a:lnTo>
              <a:lnTo>
                <a:pt x="0" y="191495"/>
              </a:lnTo>
              <a:lnTo>
                <a:pt x="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E5A3B-572D-4321-85A8-25F2BFE876A3}">
      <dsp:nvSpPr>
        <dsp:cNvPr id="0" name=""/>
        <dsp:cNvSpPr/>
      </dsp:nvSpPr>
      <dsp:spPr>
        <a:xfrm>
          <a:off x="1625475"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DD128-955D-4B52-88C3-46EF50D8AD96}">
      <dsp:nvSpPr>
        <dsp:cNvPr id="0" name=""/>
        <dsp:cNvSpPr/>
      </dsp:nvSpPr>
      <dsp:spPr>
        <a:xfrm>
          <a:off x="444563" y="2534288"/>
          <a:ext cx="91440" cy="281003"/>
        </a:xfrm>
        <a:custGeom>
          <a:avLst/>
          <a:gdLst/>
          <a:ahLst/>
          <a:cxnLst/>
          <a:rect l="0" t="0" r="0" b="0"/>
          <a:pathLst>
            <a:path>
              <a:moveTo>
                <a:pt x="45720" y="0"/>
              </a:moveTo>
              <a:lnTo>
                <a:pt x="45720" y="281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0A366-D071-491E-95EE-21B5957855EB}">
      <dsp:nvSpPr>
        <dsp:cNvPr id="0" name=""/>
        <dsp:cNvSpPr/>
      </dsp:nvSpPr>
      <dsp:spPr>
        <a:xfrm>
          <a:off x="7183"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B4E67-28A9-4E7A-8227-078100508F30}">
      <dsp:nvSpPr>
        <dsp:cNvPr id="0" name=""/>
        <dsp:cNvSpPr/>
      </dsp:nvSpPr>
      <dsp:spPr>
        <a:xfrm>
          <a:off x="114539"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Timing</a:t>
          </a:r>
        </a:p>
      </dsp:txBody>
      <dsp:txXfrm>
        <a:off x="132509" y="2040709"/>
        <a:ext cx="930260" cy="577597"/>
      </dsp:txXfrm>
    </dsp:sp>
    <dsp:sp modelId="{0E2805F4-E31F-4FE6-B46F-B310BDF75CFC}">
      <dsp:nvSpPr>
        <dsp:cNvPr id="0" name=""/>
        <dsp:cNvSpPr/>
      </dsp:nvSpPr>
      <dsp:spPr>
        <a:xfrm>
          <a:off x="718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ABCF9-1517-45D2-8FD9-562BECECEC63}">
      <dsp:nvSpPr>
        <dsp:cNvPr id="0" name=""/>
        <dsp:cNvSpPr/>
      </dsp:nvSpPr>
      <dsp:spPr>
        <a:xfrm>
          <a:off x="114539"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Time-interval and latency control</a:t>
          </a:r>
        </a:p>
      </dsp:txBody>
      <dsp:txXfrm>
        <a:off x="132509" y="2935250"/>
        <a:ext cx="930260" cy="577597"/>
      </dsp:txXfrm>
    </dsp:sp>
    <dsp:sp modelId="{2800DDE3-6AA8-4F92-9E09-49DAF7966224}">
      <dsp:nvSpPr>
        <dsp:cNvPr id="0" name=""/>
        <dsp:cNvSpPr/>
      </dsp:nvSpPr>
      <dsp:spPr>
        <a:xfrm>
          <a:off x="1188095"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3CFCF-727C-45FB-BAA2-06724711E9AB}">
      <dsp:nvSpPr>
        <dsp:cNvPr id="0" name=""/>
        <dsp:cNvSpPr/>
      </dsp:nvSpPr>
      <dsp:spPr>
        <a:xfrm>
          <a:off x="1295450"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a:t>
          </a:r>
        </a:p>
      </dsp:txBody>
      <dsp:txXfrm>
        <a:off x="1313420" y="2040709"/>
        <a:ext cx="930260" cy="577597"/>
      </dsp:txXfrm>
    </dsp:sp>
    <dsp:sp modelId="{53E6CAFC-0F34-4AFC-996E-C15D21C6B08F}">
      <dsp:nvSpPr>
        <dsp:cNvPr id="0" name=""/>
        <dsp:cNvSpPr/>
      </dsp:nvSpPr>
      <dsp:spPr>
        <a:xfrm>
          <a:off x="1188095"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D4E53-B31D-4C89-AD22-ED94EA2E97AF}">
      <dsp:nvSpPr>
        <dsp:cNvPr id="0" name=""/>
        <dsp:cNvSpPr/>
      </dsp:nvSpPr>
      <dsp:spPr>
        <a:xfrm>
          <a:off x="1295450"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Functionality</a:t>
          </a:r>
        </a:p>
      </dsp:txBody>
      <dsp:txXfrm>
        <a:off x="1313420" y="2935250"/>
        <a:ext cx="930260" cy="577597"/>
      </dsp:txXfrm>
    </dsp:sp>
    <dsp:sp modelId="{F61335E8-66EC-41DB-B0A2-9C57D0CD9210}">
      <dsp:nvSpPr>
        <dsp:cNvPr id="0" name=""/>
        <dsp:cNvSpPr/>
      </dsp:nvSpPr>
      <dsp:spPr>
        <a:xfrm>
          <a:off x="4730830" y="1920751"/>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3B47-734E-4D1A-979C-B85396FF6987}">
      <dsp:nvSpPr>
        <dsp:cNvPr id="0" name=""/>
        <dsp:cNvSpPr/>
      </dsp:nvSpPr>
      <dsp:spPr>
        <a:xfrm>
          <a:off x="4838185" y="2022739"/>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Trustworthiness Elements</a:t>
          </a:r>
        </a:p>
      </dsp:txBody>
      <dsp:txXfrm>
        <a:off x="4856155" y="2040709"/>
        <a:ext cx="930260" cy="577597"/>
      </dsp:txXfrm>
    </dsp:sp>
    <dsp:sp modelId="{100E0372-3BCA-4A25-8BAF-5C2408094CCA}">
      <dsp:nvSpPr>
        <dsp:cNvPr id="0" name=""/>
        <dsp:cNvSpPr/>
      </dsp:nvSpPr>
      <dsp:spPr>
        <a:xfrm>
          <a:off x="2369006"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B9D13-7D12-4225-857A-7C445B30673C}">
      <dsp:nvSpPr>
        <dsp:cNvPr id="0" name=""/>
        <dsp:cNvSpPr/>
      </dsp:nvSpPr>
      <dsp:spPr>
        <a:xfrm>
          <a:off x="2476362"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Safety</a:t>
          </a:r>
        </a:p>
      </dsp:txBody>
      <dsp:txXfrm>
        <a:off x="2494332" y="2935250"/>
        <a:ext cx="930260" cy="577597"/>
      </dsp:txXfrm>
    </dsp:sp>
    <dsp:sp modelId="{8411B339-A8B1-4F9C-B0A2-AA17448BDB6D}">
      <dsp:nvSpPr>
        <dsp:cNvPr id="0" name=""/>
        <dsp:cNvSpPr/>
      </dsp:nvSpPr>
      <dsp:spPr>
        <a:xfrm>
          <a:off x="3549918"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1D9DD-379E-42A1-9AD1-45F4B6CF3AA3}">
      <dsp:nvSpPr>
        <dsp:cNvPr id="0" name=""/>
        <dsp:cNvSpPr/>
      </dsp:nvSpPr>
      <dsp:spPr>
        <a:xfrm>
          <a:off x="3657274"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Security</a:t>
          </a:r>
        </a:p>
      </dsp:txBody>
      <dsp:txXfrm>
        <a:off x="3675244" y="2935250"/>
        <a:ext cx="930260" cy="577597"/>
      </dsp:txXfrm>
    </dsp:sp>
    <dsp:sp modelId="{882109F4-7563-41CC-9E19-1502CFE5AA23}">
      <dsp:nvSpPr>
        <dsp:cNvPr id="0" name=""/>
        <dsp:cNvSpPr/>
      </dsp:nvSpPr>
      <dsp:spPr>
        <a:xfrm>
          <a:off x="2959462"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1D492-9631-4BC0-8E32-24F64A52BF58}">
      <dsp:nvSpPr>
        <dsp:cNvPr id="0" name=""/>
        <dsp:cNvSpPr/>
      </dsp:nvSpPr>
      <dsp:spPr>
        <a:xfrm>
          <a:off x="3066818"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Physical security</a:t>
          </a:r>
        </a:p>
      </dsp:txBody>
      <dsp:txXfrm>
        <a:off x="3084788" y="3829790"/>
        <a:ext cx="930260" cy="577597"/>
      </dsp:txXfrm>
    </dsp:sp>
    <dsp:sp modelId="{FB138D66-1134-47E5-97C6-4A312EC55413}">
      <dsp:nvSpPr>
        <dsp:cNvPr id="0" name=""/>
        <dsp:cNvSpPr/>
      </dsp:nvSpPr>
      <dsp:spPr>
        <a:xfrm>
          <a:off x="4140374" y="370983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37A5-21B2-4851-BF38-DA90895D29E2}">
      <dsp:nvSpPr>
        <dsp:cNvPr id="0" name=""/>
        <dsp:cNvSpPr/>
      </dsp:nvSpPr>
      <dsp:spPr>
        <a:xfrm>
          <a:off x="4247729" y="381182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Cybersecurity</a:t>
          </a:r>
          <a:endParaRPr lang="en-US" sz="900" kern="1200" dirty="0"/>
        </a:p>
      </dsp:txBody>
      <dsp:txXfrm>
        <a:off x="4265699" y="3829790"/>
        <a:ext cx="930260" cy="577597"/>
      </dsp:txXfrm>
    </dsp:sp>
    <dsp:sp modelId="{7E43DBB5-E52F-49B7-B1C5-6FCF52F2039D}">
      <dsp:nvSpPr>
        <dsp:cNvPr id="0" name=""/>
        <dsp:cNvSpPr/>
      </dsp:nvSpPr>
      <dsp:spPr>
        <a:xfrm>
          <a:off x="2959462"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DC508-700B-498E-AF8F-826A7F507618}">
      <dsp:nvSpPr>
        <dsp:cNvPr id="0" name=""/>
        <dsp:cNvSpPr/>
      </dsp:nvSpPr>
      <dsp:spPr>
        <a:xfrm>
          <a:off x="3066818"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Confidentiality</a:t>
          </a:r>
        </a:p>
      </dsp:txBody>
      <dsp:txXfrm>
        <a:off x="3084788" y="4724331"/>
        <a:ext cx="930260" cy="577597"/>
      </dsp:txXfrm>
    </dsp:sp>
    <dsp:sp modelId="{47CC5982-A74D-45E0-9288-C338B148FDC4}">
      <dsp:nvSpPr>
        <dsp:cNvPr id="0" name=""/>
        <dsp:cNvSpPr/>
      </dsp:nvSpPr>
      <dsp:spPr>
        <a:xfrm>
          <a:off x="4140374"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EE649-2B94-427D-8F07-A895A1088269}">
      <dsp:nvSpPr>
        <dsp:cNvPr id="0" name=""/>
        <dsp:cNvSpPr/>
      </dsp:nvSpPr>
      <dsp:spPr>
        <a:xfrm>
          <a:off x="4247729"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Integrity</a:t>
          </a:r>
        </a:p>
      </dsp:txBody>
      <dsp:txXfrm>
        <a:off x="4265699" y="4724331"/>
        <a:ext cx="930260" cy="577597"/>
      </dsp:txXfrm>
    </dsp:sp>
    <dsp:sp modelId="{477D1471-6F29-4E15-848C-020243429DB7}">
      <dsp:nvSpPr>
        <dsp:cNvPr id="0" name=""/>
        <dsp:cNvSpPr/>
      </dsp:nvSpPr>
      <dsp:spPr>
        <a:xfrm>
          <a:off x="5321285" y="4604373"/>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5657C-F814-4B97-A682-14631681F8EB}">
      <dsp:nvSpPr>
        <dsp:cNvPr id="0" name=""/>
        <dsp:cNvSpPr/>
      </dsp:nvSpPr>
      <dsp:spPr>
        <a:xfrm>
          <a:off x="5428641" y="4706361"/>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Availability</a:t>
          </a:r>
        </a:p>
      </dsp:txBody>
      <dsp:txXfrm>
        <a:off x="5446611" y="4724331"/>
        <a:ext cx="930260" cy="577597"/>
      </dsp:txXfrm>
    </dsp:sp>
    <dsp:sp modelId="{4621300C-75F5-43A9-9E8B-6810FF955F86}">
      <dsp:nvSpPr>
        <dsp:cNvPr id="0" name=""/>
        <dsp:cNvSpPr/>
      </dsp:nvSpPr>
      <dsp:spPr>
        <a:xfrm>
          <a:off x="4730830"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51C4-C80E-4EB2-9417-B37059021C8B}">
      <dsp:nvSpPr>
        <dsp:cNvPr id="0" name=""/>
        <dsp:cNvSpPr/>
      </dsp:nvSpPr>
      <dsp:spPr>
        <a:xfrm>
          <a:off x="4838185"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Privacy</a:t>
          </a:r>
        </a:p>
      </dsp:txBody>
      <dsp:txXfrm>
        <a:off x="4856155" y="2935250"/>
        <a:ext cx="930260" cy="577597"/>
      </dsp:txXfrm>
    </dsp:sp>
    <dsp:sp modelId="{FB6739EA-4E7A-4941-A68A-1BD5DD929F8E}">
      <dsp:nvSpPr>
        <dsp:cNvPr id="0" name=""/>
        <dsp:cNvSpPr/>
      </dsp:nvSpPr>
      <dsp:spPr>
        <a:xfrm>
          <a:off x="5911741"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CA11E-528B-40BD-B72C-A0943F1BBF94}">
      <dsp:nvSpPr>
        <dsp:cNvPr id="0" name=""/>
        <dsp:cNvSpPr/>
      </dsp:nvSpPr>
      <dsp:spPr>
        <a:xfrm>
          <a:off x="6019097"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Resilience</a:t>
          </a:r>
          <a:endParaRPr lang="en-US" sz="900" kern="1200" dirty="0"/>
        </a:p>
      </dsp:txBody>
      <dsp:txXfrm>
        <a:off x="6037067" y="2935250"/>
        <a:ext cx="930260" cy="577597"/>
      </dsp:txXfrm>
    </dsp:sp>
    <dsp:sp modelId="{3D155CF1-8989-447F-AC19-ACEA73FFAD3D}">
      <dsp:nvSpPr>
        <dsp:cNvPr id="0" name=""/>
        <dsp:cNvSpPr/>
      </dsp:nvSpPr>
      <dsp:spPr>
        <a:xfrm>
          <a:off x="7092653" y="2815292"/>
          <a:ext cx="966200" cy="613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FBE4-5852-40D4-BFBB-96C1DEE5735D}">
      <dsp:nvSpPr>
        <dsp:cNvPr id="0" name=""/>
        <dsp:cNvSpPr/>
      </dsp:nvSpPr>
      <dsp:spPr>
        <a:xfrm>
          <a:off x="7200008" y="2917280"/>
          <a:ext cx="966200" cy="6135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Reliability</a:t>
          </a:r>
        </a:p>
      </dsp:txBody>
      <dsp:txXfrm>
        <a:off x="7217978" y="2935250"/>
        <a:ext cx="930260" cy="5775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1C693D4-70CE-41CC-A48D-691E278C6C40}" type="datetimeFigureOut">
              <a:rPr lang="en-US"/>
              <a:pPr>
                <a:defRPr/>
              </a:pPr>
              <a:t>11/30/2017</a:t>
            </a:fld>
            <a:endParaRPr lang="en-US"/>
          </a:p>
        </p:txBody>
      </p:sp>
      <p:sp>
        <p:nvSpPr>
          <p:cNvPr id="4" name="Footer Placeholder 3">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F0D153F-CD9A-4B97-A247-AD15C95F29A5}" type="slidenum">
              <a:rPr lang="en-US"/>
              <a:pPr>
                <a:defRPr/>
              </a:pPr>
              <a:t>‹#›</a:t>
            </a:fld>
            <a:endParaRPr lang="en-US"/>
          </a:p>
        </p:txBody>
      </p:sp>
    </p:spTree>
    <p:extLst>
      <p:ext uri="{BB962C8B-B14F-4D97-AF65-F5344CB8AC3E}">
        <p14:creationId xmlns:p14="http://schemas.microsoft.com/office/powerpoint/2010/main" val="865886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CCB398A3-7C80-47A7-88A3-81F5D9173805}" type="datetimeFigureOut">
              <a:rPr lang="en-US"/>
              <a:pPr>
                <a:defRPr/>
              </a:pPr>
              <a:t>11/30/2017</a:t>
            </a:fld>
            <a:endParaRPr lang="en-US"/>
          </a:p>
        </p:txBody>
      </p:sp>
      <p:sp>
        <p:nvSpPr>
          <p:cNvPr id="4" name="Slide Image Placeholder 3">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7A7C444-0353-4B94-903F-0673BAE05B6D}" type="slidenum">
              <a:rPr lang="en-US"/>
              <a:pPr>
                <a:defRPr/>
              </a:pPr>
              <a:t>‹#›</a:t>
            </a:fld>
            <a:endParaRPr lang="en-US"/>
          </a:p>
        </p:txBody>
      </p:sp>
    </p:spTree>
    <p:extLst>
      <p:ext uri="{BB962C8B-B14F-4D97-AF65-F5344CB8AC3E}">
        <p14:creationId xmlns:p14="http://schemas.microsoft.com/office/powerpoint/2010/main" val="737617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the complete deck, replace slides: 104-147</a:t>
            </a:r>
          </a:p>
        </p:txBody>
      </p:sp>
      <p:sp>
        <p:nvSpPr>
          <p:cNvPr id="4" name="Slide Number Placeholder 3">
            <a:extLst/>
          </p:cNvPr>
          <p:cNvSpPr>
            <a:spLocks noGrp="1"/>
          </p:cNvSpPr>
          <p:nvPr>
            <p:ph type="sldNum" sz="quarter" idx="5"/>
          </p:nvPr>
        </p:nvSpPr>
        <p:spPr/>
        <p:txBody>
          <a:bodyPr/>
          <a:lstStyle/>
          <a:p>
            <a:pPr>
              <a:defRPr/>
            </a:pPr>
            <a:fld id="{546554CE-56E7-4ED1-B973-8CB3A35E2CBC}" type="slidenum">
              <a:rPr lang="en-US" smtClean="0"/>
              <a:pPr>
                <a:defRPr/>
              </a:pPr>
              <a:t>1</a:t>
            </a:fld>
            <a:endParaRPr lang="en-US"/>
          </a:p>
        </p:txBody>
      </p:sp>
    </p:spTree>
    <p:extLst>
      <p:ext uri="{BB962C8B-B14F-4D97-AF65-F5344CB8AC3E}">
        <p14:creationId xmlns:p14="http://schemas.microsoft.com/office/powerpoint/2010/main" val="6948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the complete deck, replace slides: 104-147</a:t>
            </a:r>
          </a:p>
        </p:txBody>
      </p:sp>
      <p:sp>
        <p:nvSpPr>
          <p:cNvPr id="4" name="Slide Number Placeholder 3">
            <a:extLst/>
          </p:cNvPr>
          <p:cNvSpPr>
            <a:spLocks noGrp="1"/>
          </p:cNvSpPr>
          <p:nvPr>
            <p:ph type="sldNum" sz="quarter" idx="5"/>
          </p:nvPr>
        </p:nvSpPr>
        <p:spPr/>
        <p:txBody>
          <a:bodyPr/>
          <a:lstStyle/>
          <a:p>
            <a:pPr>
              <a:defRPr/>
            </a:pPr>
            <a:fld id="{BC8D766F-4263-4D33-89A6-D6A44F0BBE5B}" type="slidenum">
              <a:rPr lang="en-US" smtClean="0"/>
              <a:pPr>
                <a:defRPr/>
              </a:pPr>
              <a:t>16</a:t>
            </a:fld>
            <a:endParaRPr lang="en-US"/>
          </a:p>
        </p:txBody>
      </p:sp>
    </p:spTree>
    <p:extLst>
      <p:ext uri="{BB962C8B-B14F-4D97-AF65-F5344CB8AC3E}">
        <p14:creationId xmlns:p14="http://schemas.microsoft.com/office/powerpoint/2010/main" val="1372477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005264" y="-3509"/>
            <a:ext cx="815741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082716" y="4652796"/>
            <a:ext cx="47645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p:cNvPr>
          <p:cNvSpPr>
            <a:spLocks noGrp="1"/>
          </p:cNvSpPr>
          <p:nvPr>
            <p:ph type="sldNum" sz="quarter" idx="10"/>
          </p:nvPr>
        </p:nvSpPr>
        <p:spPr/>
        <p:txBody>
          <a:bodyPr/>
          <a:lstStyle>
            <a:lvl1pPr>
              <a:defRPr/>
            </a:lvl1pPr>
          </a:lstStyle>
          <a:p>
            <a:pPr>
              <a:defRPr/>
            </a:pPr>
            <a:fld id="{5F344654-2827-43A7-A852-DB2BC8C1F44E}" type="slidenum">
              <a:rPr/>
              <a:pPr>
                <a:defRPr/>
              </a:pPr>
              <a:t>‹#›</a:t>
            </a:fld>
            <a:endParaRPr/>
          </a:p>
        </p:txBody>
      </p:sp>
    </p:spTree>
    <p:extLst>
      <p:ext uri="{BB962C8B-B14F-4D97-AF65-F5344CB8AC3E}">
        <p14:creationId xmlns:p14="http://schemas.microsoft.com/office/powerpoint/2010/main" val="10006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B4B67DF7-8108-4A74-BC6C-89E105FF9E13}" type="slidenum">
              <a:rPr/>
              <a:pPr>
                <a:defRPr/>
              </a:pPr>
              <a:t>‹#›</a:t>
            </a:fld>
            <a:endParaRPr/>
          </a:p>
        </p:txBody>
      </p:sp>
    </p:spTree>
    <p:extLst>
      <p:ext uri="{BB962C8B-B14F-4D97-AF65-F5344CB8AC3E}">
        <p14:creationId xmlns:p14="http://schemas.microsoft.com/office/powerpoint/2010/main" val="27812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p:cNvPr>
          <p:cNvSpPr>
            <a:spLocks noGrp="1"/>
          </p:cNvSpPr>
          <p:nvPr>
            <p:ph type="sldNum" sz="quarter" idx="10"/>
          </p:nvPr>
        </p:nvSpPr>
        <p:spPr/>
        <p:txBody>
          <a:bodyPr/>
          <a:lstStyle>
            <a:lvl1pPr>
              <a:defRPr/>
            </a:lvl1pPr>
          </a:lstStyle>
          <a:p>
            <a:pPr>
              <a:defRPr/>
            </a:pPr>
            <a:fld id="{018CE0D5-35D2-4EAB-BA07-D9133084B10F}" type="slidenum">
              <a:rPr/>
              <a:pPr>
                <a:defRPr/>
              </a:pPr>
              <a:t>‹#›</a:t>
            </a:fld>
            <a:endParaRPr dirty="0"/>
          </a:p>
        </p:txBody>
      </p:sp>
    </p:spTree>
    <p:extLst>
      <p:ext uri="{BB962C8B-B14F-4D97-AF65-F5344CB8AC3E}">
        <p14:creationId xmlns:p14="http://schemas.microsoft.com/office/powerpoint/2010/main" val="151344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a:extLst/>
          </p:cNvPr>
          <p:cNvSpPr txBox="1"/>
          <p:nvPr userDrawn="1"/>
        </p:nvSpPr>
        <p:spPr>
          <a:xfrm>
            <a:off x="0" y="6557963"/>
            <a:ext cx="12192000" cy="306387"/>
          </a:xfrm>
          <a:prstGeom prst="rect">
            <a:avLst/>
          </a:prstGeom>
          <a:solidFill>
            <a:srgbClr val="0B5D73"/>
          </a:solidFill>
        </p:spPr>
        <p:txBody>
          <a:bodyPr>
            <a:spAutoFit/>
          </a:bodyPr>
          <a:lstStyle/>
          <a:p>
            <a:pPr eaLnBrk="1" fontAlgn="auto" hangingPunct="1">
              <a:spcBef>
                <a:spcPts val="0"/>
              </a:spcBef>
              <a:spcAft>
                <a:spcPts val="0"/>
              </a:spcAft>
              <a:defRPr/>
            </a:pPr>
            <a:r>
              <a:rPr lang="en-US" sz="1400" spc="1200" dirty="0">
                <a:solidFill>
                  <a:schemeClr val="bg1">
                    <a:lumMod val="85000"/>
                  </a:schemeClr>
                </a:solidFill>
                <a:latin typeface="+mn-lt"/>
              </a:rPr>
              <a:t>   NIST smart grid program</a:t>
            </a:r>
          </a:p>
        </p:txBody>
      </p:sp>
      <p:sp>
        <p:nvSpPr>
          <p:cNvPr id="4" name="Rectangle 3">
            <a:extLst/>
          </p:cNvPr>
          <p:cNvSpPr/>
          <p:nvPr userDrawn="1"/>
        </p:nvSpPr>
        <p:spPr>
          <a:xfrm>
            <a:off x="0" y="0"/>
            <a:ext cx="12192000" cy="695739"/>
          </a:xfrm>
          <a:prstGeom prst="rect">
            <a:avLst/>
          </a:prstGeom>
          <a:gradFill flip="none" rotWithShape="1">
            <a:gsLst>
              <a:gs pos="0">
                <a:srgbClr val="0B5D73"/>
              </a:gs>
              <a:gs pos="50000">
                <a:srgbClr val="0B5D73"/>
              </a:gs>
              <a:gs pos="100000">
                <a:srgbClr val="0B5D73">
                  <a:alpha val="35000"/>
                </a:srgbClr>
              </a:gs>
            </a:gsLst>
            <a:lin ang="0" scaled="1"/>
            <a:tileRect/>
          </a:gra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itle 1"/>
          <p:cNvSpPr>
            <a:spLocks noGrp="1"/>
          </p:cNvSpPr>
          <p:nvPr>
            <p:ph type="title"/>
          </p:nvPr>
        </p:nvSpPr>
        <p:spPr>
          <a:xfrm>
            <a:off x="366962" y="-6156"/>
            <a:ext cx="11650579" cy="701895"/>
          </a:xfrm>
        </p:spPr>
        <p:txBody>
          <a:bodyPr/>
          <a:lstStyle>
            <a:lvl1pPr>
              <a:defRPr>
                <a:solidFill>
                  <a:schemeClr val="bg1"/>
                </a:solidFill>
              </a:defRPr>
            </a:lvl1pPr>
          </a:lstStyle>
          <a:p>
            <a:r>
              <a:rPr lang="en-US" dirty="0"/>
              <a:t>Click to edit Master title style</a:t>
            </a:r>
          </a:p>
        </p:txBody>
      </p:sp>
      <p:sp>
        <p:nvSpPr>
          <p:cNvPr id="5" name="Slide Number Placeholder 7">
            <a:extLst/>
          </p:cNvPr>
          <p:cNvSpPr>
            <a:spLocks noGrp="1"/>
          </p:cNvSpPr>
          <p:nvPr>
            <p:ph type="sldNum" sz="quarter" idx="10"/>
          </p:nvPr>
        </p:nvSpPr>
        <p:spPr>
          <a:xfrm>
            <a:off x="9172575" y="6557963"/>
            <a:ext cx="2844800" cy="300037"/>
          </a:xfrm>
        </p:spPr>
        <p:txBody>
          <a:bodyPr/>
          <a:lstStyle>
            <a:lvl1pPr>
              <a:defRPr>
                <a:solidFill>
                  <a:schemeClr val="bg1">
                    <a:lumMod val="85000"/>
                  </a:schemeClr>
                </a:solidFill>
              </a:defRPr>
            </a:lvl1pPr>
          </a:lstStyle>
          <a:p>
            <a:pPr>
              <a:defRPr/>
            </a:pPr>
            <a:fld id="{B98D46FE-9DB5-47B8-8CD1-3D2E1218551D}" type="slidenum">
              <a:rPr/>
              <a:pPr>
                <a:defRPr/>
              </a:pPr>
              <a:t>‹#›</a:t>
            </a:fld>
            <a:endParaRPr dirty="0"/>
          </a:p>
        </p:txBody>
      </p:sp>
    </p:spTree>
    <p:extLst>
      <p:ext uri="{BB962C8B-B14F-4D97-AF65-F5344CB8AC3E}">
        <p14:creationId xmlns:p14="http://schemas.microsoft.com/office/powerpoint/2010/main" val="3073934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6"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25227084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5"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59467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no section title)">
    <p:spTree>
      <p:nvGrpSpPr>
        <p:cNvPr id="1" name=""/>
        <p:cNvGrpSpPr/>
        <p:nvPr/>
      </p:nvGrpSpPr>
      <p:grpSpPr>
        <a:xfrm>
          <a:off x="0" y="0"/>
          <a:ext cx="0" cy="0"/>
          <a:chOff x="0" y="0"/>
          <a:chExt cx="0" cy="0"/>
        </a:xfrm>
      </p:grpSpPr>
      <p:sp>
        <p:nvSpPr>
          <p:cNvPr id="3" name="phContent1"/>
          <p:cNvSpPr>
            <a:spLocks noGrp="1"/>
          </p:cNvSpPr>
          <p:nvPr>
            <p:ph idx="1"/>
          </p:nvPr>
        </p:nvSpPr>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636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solidFill>
                  <a:srgbClr val="000000"/>
                </a:solidFill>
              </a:defRPr>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6"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466228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no section title)">
    <p:spTree>
      <p:nvGrpSpPr>
        <p:cNvPr id="1" name=""/>
        <p:cNvGrpSpPr/>
        <p:nvPr/>
      </p:nvGrpSpPr>
      <p:grpSpPr>
        <a:xfrm>
          <a:off x="0" y="0"/>
          <a:ext cx="0" cy="0"/>
          <a:chOff x="0" y="0"/>
          <a:chExt cx="0" cy="0"/>
        </a:xfrm>
      </p:grpSpPr>
      <p:sp>
        <p:nvSpPr>
          <p:cNvPr id="4" name="phContent2"/>
          <p:cNvSpPr>
            <a:spLocks noGrp="1"/>
          </p:cNvSpPr>
          <p:nvPr>
            <p:ph sz="half" idx="2"/>
          </p:nvPr>
        </p:nvSpPr>
        <p:spPr>
          <a:xfrm>
            <a:off x="6189786"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5"/>
            <a:ext cx="55332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9441962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t with Subtitles">
    <p:spTree>
      <p:nvGrpSpPr>
        <p:cNvPr id="1" name=""/>
        <p:cNvGrpSpPr/>
        <p:nvPr/>
      </p:nvGrpSpPr>
      <p:grpSpPr>
        <a:xfrm>
          <a:off x="0" y="0"/>
          <a:ext cx="0" cy="0"/>
          <a:chOff x="0" y="0"/>
          <a:chExt cx="0" cy="0"/>
        </a:xfrm>
      </p:grpSpPr>
      <p:sp>
        <p:nvSpPr>
          <p:cNvPr id="6" name="phContent2"/>
          <p:cNvSpPr>
            <a:spLocks noGrp="1"/>
          </p:cNvSpPr>
          <p:nvPr>
            <p:ph sz="quarter" idx="4"/>
          </p:nvPr>
        </p:nvSpPr>
        <p:spPr>
          <a:xfrm>
            <a:off x="6193693" y="1995855"/>
            <a:ext cx="5529384"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468923" y="1995855"/>
            <a:ext cx="5527432" cy="4601795"/>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ubTitle2"/>
          <p:cNvSpPr>
            <a:spLocks noGrp="1"/>
          </p:cNvSpPr>
          <p:nvPr>
            <p:ph type="body" sz="quarter" idx="3"/>
          </p:nvPr>
        </p:nvSpPr>
        <p:spPr>
          <a:xfrm>
            <a:off x="6193693" y="1306513"/>
            <a:ext cx="5529384"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 name="phSubTitle1"/>
          <p:cNvSpPr>
            <a:spLocks noGrp="1"/>
          </p:cNvSpPr>
          <p:nvPr>
            <p:ph type="body" idx="1"/>
          </p:nvPr>
        </p:nvSpPr>
        <p:spPr>
          <a:xfrm>
            <a:off x="468923" y="1306513"/>
            <a:ext cx="5527432" cy="639762"/>
          </a:xfrm>
        </p:spPr>
        <p:txBody>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9"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449750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ntent (large-left)">
    <p:spTree>
      <p:nvGrpSpPr>
        <p:cNvPr id="1" name=""/>
        <p:cNvGrpSpPr/>
        <p:nvPr/>
      </p:nvGrpSpPr>
      <p:grpSpPr>
        <a:xfrm>
          <a:off x="0" y="0"/>
          <a:ext cx="0" cy="0"/>
          <a:chOff x="0" y="0"/>
          <a:chExt cx="0" cy="0"/>
        </a:xfrm>
      </p:grpSpPr>
      <p:sp>
        <p:nvSpPr>
          <p:cNvPr id="4" name="phContent2"/>
          <p:cNvSpPr>
            <a:spLocks noGrp="1"/>
          </p:cNvSpPr>
          <p:nvPr>
            <p:ph sz="half" idx="2"/>
          </p:nvPr>
        </p:nvSpPr>
        <p:spPr>
          <a:xfrm>
            <a:off x="8090586"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6"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98951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247776"/>
            <a:ext cx="10515600" cy="51530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p:cNvPr>
          <p:cNvSpPr>
            <a:spLocks noGrp="1"/>
          </p:cNvSpPr>
          <p:nvPr>
            <p:ph type="sldNum" sz="quarter" idx="10"/>
          </p:nvPr>
        </p:nvSpPr>
        <p:spPr/>
        <p:txBody>
          <a:bodyPr/>
          <a:lstStyle>
            <a:lvl1pPr>
              <a:defRPr/>
            </a:lvl1pPr>
          </a:lstStyle>
          <a:p>
            <a:pPr>
              <a:defRPr/>
            </a:pPr>
            <a:fld id="{68087591-8557-4353-917E-AE5B522C708A}" type="slidenum">
              <a:rPr/>
              <a:pPr>
                <a:defRPr/>
              </a:pPr>
              <a:t>‹#›</a:t>
            </a:fld>
            <a:endParaRPr dirty="0"/>
          </a:p>
        </p:txBody>
      </p:sp>
    </p:spTree>
    <p:extLst>
      <p:ext uri="{BB962C8B-B14F-4D97-AF65-F5344CB8AC3E}">
        <p14:creationId xmlns:p14="http://schemas.microsoft.com/office/powerpoint/2010/main" val="363725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ntent (large-right)">
    <p:spTree>
      <p:nvGrpSpPr>
        <p:cNvPr id="1" name=""/>
        <p:cNvGrpSpPr/>
        <p:nvPr/>
      </p:nvGrpSpPr>
      <p:grpSpPr>
        <a:xfrm>
          <a:off x="0" y="0"/>
          <a:ext cx="0" cy="0"/>
          <a:chOff x="0" y="0"/>
          <a:chExt cx="0" cy="0"/>
        </a:xfrm>
      </p:grpSpPr>
      <p:sp>
        <p:nvSpPr>
          <p:cNvPr id="3" name="phContent2"/>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468923" y="1306515"/>
            <a:ext cx="3633231"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6"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631107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up-down)">
    <p:spTree>
      <p:nvGrpSpPr>
        <p:cNvPr id="1" name=""/>
        <p:cNvGrpSpPr/>
        <p:nvPr/>
      </p:nvGrpSpPr>
      <p:grpSpPr>
        <a:xfrm>
          <a:off x="0" y="0"/>
          <a:ext cx="0" cy="0"/>
          <a:chOff x="0" y="0"/>
          <a:chExt cx="0" cy="0"/>
        </a:xfrm>
      </p:grpSpPr>
      <p:sp>
        <p:nvSpPr>
          <p:cNvPr id="5" name="phContent2"/>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6"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867718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ntent (2-up)">
    <p:spTree>
      <p:nvGrpSpPr>
        <p:cNvPr id="1" name=""/>
        <p:cNvGrpSpPr/>
        <p:nvPr/>
      </p:nvGrpSpPr>
      <p:grpSpPr>
        <a:xfrm>
          <a:off x="0" y="0"/>
          <a:ext cx="0" cy="0"/>
          <a:chOff x="0" y="0"/>
          <a:chExt cx="0" cy="0"/>
        </a:xfrm>
      </p:grpSpPr>
      <p:sp>
        <p:nvSpPr>
          <p:cNvPr id="5" name="phContent3"/>
          <p:cNvSpPr>
            <a:spLocks noGrp="1"/>
          </p:cNvSpPr>
          <p:nvPr>
            <p:ph sz="half" idx="10"/>
          </p:nvPr>
        </p:nvSpPr>
        <p:spPr>
          <a:xfrm>
            <a:off x="468925" y="4581650"/>
            <a:ext cx="11254153"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hContent2"/>
          <p:cNvSpPr>
            <a:spLocks noGrp="1"/>
          </p:cNvSpPr>
          <p:nvPr>
            <p:ph sz="half" idx="13"/>
          </p:nvPr>
        </p:nvSpPr>
        <p:spPr>
          <a:xfrm>
            <a:off x="6189047"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5534031"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685728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ntent (2-down)">
    <p:spTree>
      <p:nvGrpSpPr>
        <p:cNvPr id="1" name=""/>
        <p:cNvGrpSpPr/>
        <p:nvPr/>
      </p:nvGrpSpPr>
      <p:grpSpPr>
        <a:xfrm>
          <a:off x="0" y="0"/>
          <a:ext cx="0" cy="0"/>
          <a:chOff x="0" y="0"/>
          <a:chExt cx="0" cy="0"/>
        </a:xfrm>
      </p:grpSpPr>
      <p:sp>
        <p:nvSpPr>
          <p:cNvPr id="6" name="phContent3"/>
          <p:cNvSpPr>
            <a:spLocks noGrp="1"/>
          </p:cNvSpPr>
          <p:nvPr>
            <p:ph sz="half" idx="13"/>
          </p:nvPr>
        </p:nvSpPr>
        <p:spPr>
          <a:xfrm>
            <a:off x="6189047"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2"/>
          <p:cNvSpPr>
            <a:spLocks noGrp="1"/>
          </p:cNvSpPr>
          <p:nvPr>
            <p:ph sz="half" idx="10"/>
          </p:nvPr>
        </p:nvSpPr>
        <p:spPr>
          <a:xfrm>
            <a:off x="468923" y="4581650"/>
            <a:ext cx="5534031" cy="2016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5" y="1306514"/>
            <a:ext cx="11254153" cy="313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3878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2-right)">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8089847"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7"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710566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2-righ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8089847"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809058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8089847"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7" name="phFigure1"/>
          <p:cNvSpPr>
            <a:spLocks noGrp="1"/>
          </p:cNvSpPr>
          <p:nvPr>
            <p:ph type="body" sz="quarter" idx="12"/>
          </p:nvPr>
        </p:nvSpPr>
        <p:spPr>
          <a:xfrm>
            <a:off x="8089847"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3" name="phContent1"/>
          <p:cNvSpPr>
            <a:spLocks noGrp="1"/>
          </p:cNvSpPr>
          <p:nvPr>
            <p:ph sz="half" idx="1"/>
          </p:nvPr>
        </p:nvSpPr>
        <p:spPr>
          <a:xfrm>
            <a:off x="4689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9"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916050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ntent (2-left)">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468923" y="1306513"/>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7"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91434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2-left) with figure titles">
    <p:spTree>
      <p:nvGrpSpPr>
        <p:cNvPr id="1" name=""/>
        <p:cNvGrpSpPr/>
        <p:nvPr/>
      </p:nvGrpSpPr>
      <p:grpSpPr>
        <a:xfrm>
          <a:off x="0" y="0"/>
          <a:ext cx="0" cy="0"/>
          <a:chOff x="0" y="0"/>
          <a:chExt cx="0" cy="0"/>
        </a:xfrm>
      </p:grpSpPr>
      <p:sp>
        <p:nvSpPr>
          <p:cNvPr id="6" name="phContent3"/>
          <p:cNvSpPr>
            <a:spLocks noGrp="1"/>
          </p:cNvSpPr>
          <p:nvPr>
            <p:ph sz="half" idx="11"/>
          </p:nvPr>
        </p:nvSpPr>
        <p:spPr>
          <a:xfrm>
            <a:off x="468923" y="4028400"/>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3" name="phContent1"/>
          <p:cNvSpPr>
            <a:spLocks noGrp="1"/>
          </p:cNvSpPr>
          <p:nvPr>
            <p:ph sz="half" idx="1"/>
          </p:nvPr>
        </p:nvSpPr>
        <p:spPr>
          <a:xfrm>
            <a:off x="4280123" y="1306515"/>
            <a:ext cx="7443692" cy="529113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9"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698650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6" name="phContent4"/>
          <p:cNvSpPr>
            <a:spLocks noGrp="1"/>
          </p:cNvSpPr>
          <p:nvPr>
            <p:ph sz="half" idx="11"/>
          </p:nvPr>
        </p:nvSpPr>
        <p:spPr>
          <a:xfrm>
            <a:off x="6189786"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3"/>
          <p:cNvSpPr>
            <a:spLocks noGrp="1"/>
          </p:cNvSpPr>
          <p:nvPr>
            <p:ph sz="half" idx="10"/>
          </p:nvPr>
        </p:nvSpPr>
        <p:spPr>
          <a:xfrm>
            <a:off x="468923" y="4028285"/>
            <a:ext cx="55332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6189786"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55332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22158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ntent (large-left)">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7"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8089847"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409562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ABDB37CA-E0BA-412F-A1E9-5AAEBE67107B}" type="slidenum">
              <a:rPr/>
              <a:pPr>
                <a:defRPr/>
              </a:pPr>
              <a:t>‹#›</a:t>
            </a:fld>
            <a:endParaRPr/>
          </a:p>
        </p:txBody>
      </p:sp>
    </p:spTree>
    <p:extLst>
      <p:ext uri="{BB962C8B-B14F-4D97-AF65-F5344CB8AC3E}">
        <p14:creationId xmlns:p14="http://schemas.microsoft.com/office/powerpoint/2010/main" val="3854653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ntent (large-lef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0"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733492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ntent (large-right)">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6366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large-right)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279385" y="1306512"/>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0"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193347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ntent Brickwall-A">
    <p:spTree>
      <p:nvGrpSpPr>
        <p:cNvPr id="1" name=""/>
        <p:cNvGrpSpPr/>
        <p:nvPr/>
      </p:nvGrpSpPr>
      <p:grpSpPr>
        <a:xfrm>
          <a:off x="0" y="0"/>
          <a:ext cx="0" cy="0"/>
          <a:chOff x="0" y="0"/>
          <a:chExt cx="0" cy="0"/>
        </a:xfrm>
      </p:grpSpPr>
      <p:sp>
        <p:nvSpPr>
          <p:cNvPr id="6" name="phContent4"/>
          <p:cNvSpPr>
            <a:spLocks noGrp="1"/>
          </p:cNvSpPr>
          <p:nvPr>
            <p:ph sz="half" idx="11"/>
          </p:nvPr>
        </p:nvSpPr>
        <p:spPr>
          <a:xfrm>
            <a:off x="4279386" y="4028285"/>
            <a:ext cx="7443692"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3"/>
          <p:cNvSpPr>
            <a:spLocks noGrp="1"/>
          </p:cNvSpPr>
          <p:nvPr>
            <p:ph sz="half" idx="10"/>
          </p:nvPr>
        </p:nvSpPr>
        <p:spPr>
          <a:xfrm>
            <a:off x="468923" y="4028285"/>
            <a:ext cx="3633231" cy="2569367"/>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8089847" y="1306514"/>
            <a:ext cx="3633231"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7443692" cy="2569368"/>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5619739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ntent Brickwall-A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468923"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468923"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4" name="phContent2"/>
          <p:cNvSpPr>
            <a:spLocks noGrp="1"/>
          </p:cNvSpPr>
          <p:nvPr>
            <p:ph sz="half" idx="2"/>
          </p:nvPr>
        </p:nvSpPr>
        <p:spPr>
          <a:xfrm>
            <a:off x="8089846"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Figure1"/>
          <p:cNvSpPr>
            <a:spLocks noGrp="1"/>
          </p:cNvSpPr>
          <p:nvPr>
            <p:ph type="body" sz="quarter" idx="12"/>
          </p:nvPr>
        </p:nvSpPr>
        <p:spPr>
          <a:xfrm>
            <a:off x="8089846"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9" name="phContent3"/>
          <p:cNvSpPr>
            <a:spLocks noGrp="1"/>
          </p:cNvSpPr>
          <p:nvPr>
            <p:ph sz="half" idx="14"/>
          </p:nvPr>
        </p:nvSpPr>
        <p:spPr>
          <a:xfrm>
            <a:off x="4279385"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0"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560775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ntent Brickwall-B">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5704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468923" y="1306512"/>
            <a:ext cx="3633231" cy="2570402"/>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8"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479384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ntent Brickwall-B with figure titles">
    <p:spTree>
      <p:nvGrpSpPr>
        <p:cNvPr id="1" name=""/>
        <p:cNvGrpSpPr/>
        <p:nvPr/>
      </p:nvGrpSpPr>
      <p:grpSpPr>
        <a:xfrm>
          <a:off x="0" y="0"/>
          <a:ext cx="0" cy="0"/>
          <a:chOff x="0" y="0"/>
          <a:chExt cx="0" cy="0"/>
        </a:xfrm>
      </p:grpSpPr>
      <p:sp>
        <p:nvSpPr>
          <p:cNvPr id="6" name="phContent4"/>
          <p:cNvSpPr>
            <a:spLocks noGrp="1"/>
          </p:cNvSpPr>
          <p:nvPr>
            <p:ph sz="half" idx="11"/>
          </p:nvPr>
        </p:nvSpPr>
        <p:spPr>
          <a:xfrm>
            <a:off x="8089846" y="4027250"/>
            <a:ext cx="3633231" cy="2165068"/>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phFigure2"/>
          <p:cNvSpPr>
            <a:spLocks noGrp="1"/>
          </p:cNvSpPr>
          <p:nvPr>
            <p:ph type="body" sz="quarter" idx="13"/>
          </p:nvPr>
        </p:nvSpPr>
        <p:spPr>
          <a:xfrm>
            <a:off x="8089846" y="6228318"/>
            <a:ext cx="3633231" cy="369332"/>
          </a:xfrm>
        </p:spPr>
        <p:txBody>
          <a:bodyPr>
            <a:noAutofit/>
          </a:bodyPr>
          <a:lstStyle>
            <a:lvl1pPr marL="0" indent="0" algn="ctr">
              <a:buNone/>
              <a:defRPr sz="1200" b="1"/>
            </a:lvl1pPr>
          </a:lstStyle>
          <a:p>
            <a:pPr lvl="0"/>
            <a:r>
              <a:rPr lang="en-US" noProof="0"/>
              <a:t>Click to edit Master text styles</a:t>
            </a:r>
          </a:p>
        </p:txBody>
      </p:sp>
      <p:sp>
        <p:nvSpPr>
          <p:cNvPr id="4" name="phContent2"/>
          <p:cNvSpPr>
            <a:spLocks noGrp="1"/>
          </p:cNvSpPr>
          <p:nvPr>
            <p:ph sz="half" idx="2"/>
          </p:nvPr>
        </p:nvSpPr>
        <p:spPr>
          <a:xfrm>
            <a:off x="468923" y="1306512"/>
            <a:ext cx="3633231" cy="2160000"/>
          </a:xfrm>
        </p:spPr>
        <p:txBody>
          <a:bodyPr/>
          <a:lstStyle>
            <a:lvl1pPr>
              <a:spcBef>
                <a:spcPts val="500"/>
              </a:spcBef>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Figure1"/>
          <p:cNvSpPr>
            <a:spLocks noGrp="1"/>
          </p:cNvSpPr>
          <p:nvPr>
            <p:ph type="body" sz="quarter" idx="12"/>
          </p:nvPr>
        </p:nvSpPr>
        <p:spPr>
          <a:xfrm>
            <a:off x="468923" y="3507581"/>
            <a:ext cx="3633231" cy="369332"/>
          </a:xfrm>
        </p:spPr>
        <p:txBody>
          <a:bodyPr>
            <a:noAutofit/>
          </a:bodyPr>
          <a:lstStyle>
            <a:lvl1pPr marL="0" indent="0" algn="ctr">
              <a:buNone/>
              <a:defRPr sz="1200" b="1"/>
            </a:lvl1pPr>
          </a:lstStyle>
          <a:p>
            <a:pPr lvl="0"/>
            <a:r>
              <a:rPr lang="en-US" noProof="0"/>
              <a:t>Click to edit Master text styles</a:t>
            </a:r>
          </a:p>
        </p:txBody>
      </p:sp>
      <p:sp>
        <p:nvSpPr>
          <p:cNvPr id="9" name="phContent3"/>
          <p:cNvSpPr>
            <a:spLocks noGrp="1"/>
          </p:cNvSpPr>
          <p:nvPr>
            <p:ph sz="half" idx="14"/>
          </p:nvPr>
        </p:nvSpPr>
        <p:spPr>
          <a:xfrm>
            <a:off x="468923" y="4027250"/>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279385" y="1306514"/>
            <a:ext cx="7443692" cy="25704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0" name="tl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361137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ntent (&lt;=14pt text)">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4279386"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3633231" cy="5291136"/>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88889172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Content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618396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3326443" y="1306514"/>
            <a:ext cx="2680616" cy="52911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3"/>
            <a:ext cx="2680616" cy="52911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9565634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ntent with Headings (&lt;=12pt text)">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2" name="phContent3"/>
          <p:cNvSpPr>
            <a:spLocks noGrp="1"/>
          </p:cNvSpPr>
          <p:nvPr>
            <p:ph sz="half" idx="15"/>
          </p:nvPr>
        </p:nvSpPr>
        <p:spPr>
          <a:xfrm>
            <a:off x="618396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phHeading3"/>
          <p:cNvSpPr>
            <a:spLocks noGrp="1"/>
          </p:cNvSpPr>
          <p:nvPr>
            <p:ph sz="quarter" idx="25"/>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1" name="phContent2"/>
          <p:cNvSpPr>
            <a:spLocks noGrp="1"/>
          </p:cNvSpPr>
          <p:nvPr>
            <p:ph sz="half" idx="14"/>
          </p:nvPr>
        </p:nvSpPr>
        <p:spPr>
          <a:xfrm>
            <a:off x="3326443" y="1785314"/>
            <a:ext cx="2680616" cy="4812337"/>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phHeading2"/>
          <p:cNvSpPr>
            <a:spLocks noGrp="1"/>
          </p:cNvSpPr>
          <p:nvPr>
            <p:ph sz="quarter" idx="24"/>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3" name="phContent1"/>
          <p:cNvSpPr>
            <a:spLocks noGrp="1"/>
          </p:cNvSpPr>
          <p:nvPr>
            <p:ph sz="half" idx="1"/>
          </p:nvPr>
        </p:nvSpPr>
        <p:spPr>
          <a:xfrm>
            <a:off x="468923" y="1785313"/>
            <a:ext cx="2680616" cy="4812338"/>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phHeading1"/>
          <p:cNvSpPr>
            <a:spLocks noGrp="1"/>
          </p:cNvSpPr>
          <p:nvPr>
            <p:ph sz="quarter" idx="23"/>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1167119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66826"/>
            <a:ext cx="5181600" cy="5114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66826"/>
            <a:ext cx="5181600" cy="51149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p:cNvPr>
          <p:cNvSpPr>
            <a:spLocks noGrp="1"/>
          </p:cNvSpPr>
          <p:nvPr>
            <p:ph type="sldNum" sz="quarter" idx="10"/>
          </p:nvPr>
        </p:nvSpPr>
        <p:spPr/>
        <p:txBody>
          <a:bodyPr/>
          <a:lstStyle>
            <a:lvl1pPr>
              <a:defRPr/>
            </a:lvl1pPr>
          </a:lstStyle>
          <a:p>
            <a:pPr>
              <a:defRPr/>
            </a:pPr>
            <a:fld id="{2831E5B9-43CF-4A51-9B32-981543A0F6E0}" type="slidenum">
              <a:rPr/>
              <a:pPr>
                <a:defRPr/>
              </a:pPr>
              <a:t>‹#›</a:t>
            </a:fld>
            <a:endParaRPr dirty="0"/>
          </a:p>
        </p:txBody>
      </p:sp>
    </p:spTree>
    <p:extLst>
      <p:ext uri="{BB962C8B-B14F-4D97-AF65-F5344CB8AC3E}">
        <p14:creationId xmlns:p14="http://schemas.microsoft.com/office/powerpoint/2010/main" val="228770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Content (&lt;=14pt text)">
    <p:spTree>
      <p:nvGrpSpPr>
        <p:cNvPr id="1" name=""/>
        <p:cNvGrpSpPr/>
        <p:nvPr/>
      </p:nvGrpSpPr>
      <p:grpSpPr>
        <a:xfrm>
          <a:off x="0" y="0"/>
          <a:ext cx="0" cy="0"/>
          <a:chOff x="0" y="0"/>
          <a:chExt cx="0" cy="0"/>
        </a:xfrm>
      </p:grpSpPr>
      <p:sp>
        <p:nvSpPr>
          <p:cNvPr id="15" name="phContent6"/>
          <p:cNvSpPr>
            <a:spLocks noGrp="1"/>
          </p:cNvSpPr>
          <p:nvPr>
            <p:ph sz="half" idx="18"/>
          </p:nvPr>
        </p:nvSpPr>
        <p:spPr>
          <a:xfrm>
            <a:off x="8089847"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phContent5"/>
          <p:cNvSpPr>
            <a:spLocks noGrp="1"/>
          </p:cNvSpPr>
          <p:nvPr>
            <p:ph sz="half" idx="17"/>
          </p:nvPr>
        </p:nvSpPr>
        <p:spPr>
          <a:xfrm>
            <a:off x="4279386"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phContent4"/>
          <p:cNvSpPr>
            <a:spLocks noGrp="1"/>
          </p:cNvSpPr>
          <p:nvPr>
            <p:ph sz="half" idx="16"/>
          </p:nvPr>
        </p:nvSpPr>
        <p:spPr>
          <a:xfrm>
            <a:off x="468923" y="4028282"/>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8089847"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4279386"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3633231" cy="2569368"/>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53108145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 Content (&lt;=12pt text)">
    <p:spTree>
      <p:nvGrpSpPr>
        <p:cNvPr id="1" name=""/>
        <p:cNvGrpSpPr/>
        <p:nvPr/>
      </p:nvGrpSpPr>
      <p:grpSpPr>
        <a:xfrm>
          <a:off x="0" y="0"/>
          <a:ext cx="0" cy="0"/>
          <a:chOff x="0" y="0"/>
          <a:chExt cx="0" cy="0"/>
        </a:xfrm>
      </p:grpSpPr>
      <p:sp>
        <p:nvSpPr>
          <p:cNvPr id="10" name="phContent8"/>
          <p:cNvSpPr>
            <a:spLocks noGrp="1"/>
          </p:cNvSpPr>
          <p:nvPr>
            <p:ph sz="half" idx="22"/>
          </p:nvPr>
        </p:nvSpPr>
        <p:spPr>
          <a:xfrm>
            <a:off x="9041484"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phContent7"/>
          <p:cNvSpPr>
            <a:spLocks noGrp="1"/>
          </p:cNvSpPr>
          <p:nvPr>
            <p:ph sz="half" idx="23"/>
          </p:nvPr>
        </p:nvSpPr>
        <p:spPr>
          <a:xfrm>
            <a:off x="618396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phContent6"/>
          <p:cNvSpPr>
            <a:spLocks noGrp="1"/>
          </p:cNvSpPr>
          <p:nvPr>
            <p:ph sz="half" idx="24"/>
          </p:nvPr>
        </p:nvSpPr>
        <p:spPr>
          <a:xfrm>
            <a:off x="332644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phContent5"/>
          <p:cNvSpPr>
            <a:spLocks noGrp="1"/>
          </p:cNvSpPr>
          <p:nvPr>
            <p:ph sz="half" idx="25"/>
          </p:nvPr>
        </p:nvSpPr>
        <p:spPr>
          <a:xfrm>
            <a:off x="468923" y="4028282"/>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3" name="phContent4"/>
          <p:cNvSpPr>
            <a:spLocks noGrp="1"/>
          </p:cNvSpPr>
          <p:nvPr>
            <p:ph sz="half" idx="21"/>
          </p:nvPr>
        </p:nvSpPr>
        <p:spPr>
          <a:xfrm>
            <a:off x="9041484"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618396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332644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4"/>
            <a:ext cx="2680616" cy="256936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55469142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 Content with Headings (&lt;=12pt text)">
    <p:spTree>
      <p:nvGrpSpPr>
        <p:cNvPr id="1" name=""/>
        <p:cNvGrpSpPr/>
        <p:nvPr/>
      </p:nvGrpSpPr>
      <p:grpSpPr>
        <a:xfrm>
          <a:off x="0" y="0"/>
          <a:ext cx="0" cy="0"/>
          <a:chOff x="0" y="0"/>
          <a:chExt cx="0" cy="0"/>
        </a:xfrm>
      </p:grpSpPr>
      <p:sp>
        <p:nvSpPr>
          <p:cNvPr id="14" name="phContent8"/>
          <p:cNvSpPr>
            <a:spLocks noGrp="1"/>
          </p:cNvSpPr>
          <p:nvPr>
            <p:ph sz="half" idx="23"/>
          </p:nvPr>
        </p:nvSpPr>
        <p:spPr>
          <a:xfrm>
            <a:off x="9041484"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phHeading8"/>
          <p:cNvSpPr>
            <a:spLocks noGrp="1"/>
          </p:cNvSpPr>
          <p:nvPr>
            <p:ph sz="quarter" idx="30"/>
          </p:nvPr>
        </p:nvSpPr>
        <p:spPr>
          <a:xfrm>
            <a:off x="9041484"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5" name="phContent7"/>
          <p:cNvSpPr>
            <a:spLocks noGrp="1"/>
          </p:cNvSpPr>
          <p:nvPr>
            <p:ph sz="half" idx="24"/>
          </p:nvPr>
        </p:nvSpPr>
        <p:spPr>
          <a:xfrm>
            <a:off x="618396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phHeading7"/>
          <p:cNvSpPr>
            <a:spLocks noGrp="1"/>
          </p:cNvSpPr>
          <p:nvPr>
            <p:ph sz="quarter" idx="31"/>
          </p:nvPr>
        </p:nvSpPr>
        <p:spPr>
          <a:xfrm>
            <a:off x="618396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8" name="phContent6"/>
          <p:cNvSpPr>
            <a:spLocks noGrp="1"/>
          </p:cNvSpPr>
          <p:nvPr>
            <p:ph sz="half" idx="25"/>
          </p:nvPr>
        </p:nvSpPr>
        <p:spPr>
          <a:xfrm>
            <a:off x="332644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phHeading6"/>
          <p:cNvSpPr>
            <a:spLocks noGrp="1"/>
          </p:cNvSpPr>
          <p:nvPr>
            <p:ph sz="quarter" idx="33"/>
          </p:nvPr>
        </p:nvSpPr>
        <p:spPr>
          <a:xfrm>
            <a:off x="46892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3" name="phContent5"/>
          <p:cNvSpPr>
            <a:spLocks noGrp="1"/>
          </p:cNvSpPr>
          <p:nvPr>
            <p:ph sz="half" idx="22"/>
          </p:nvPr>
        </p:nvSpPr>
        <p:spPr>
          <a:xfrm>
            <a:off x="468923" y="4506050"/>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8" name="phHeading5"/>
          <p:cNvSpPr>
            <a:spLocks noGrp="1"/>
          </p:cNvSpPr>
          <p:nvPr>
            <p:ph sz="quarter" idx="32"/>
          </p:nvPr>
        </p:nvSpPr>
        <p:spPr>
          <a:xfrm>
            <a:off x="3326443" y="4047887"/>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23" name="phContent4"/>
          <p:cNvSpPr>
            <a:spLocks noGrp="1"/>
          </p:cNvSpPr>
          <p:nvPr>
            <p:ph sz="half" idx="21"/>
          </p:nvPr>
        </p:nvSpPr>
        <p:spPr>
          <a:xfrm>
            <a:off x="9041484"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phHeading4"/>
          <p:cNvSpPr>
            <a:spLocks noGrp="1"/>
          </p:cNvSpPr>
          <p:nvPr>
            <p:ph sz="quarter" idx="26"/>
          </p:nvPr>
        </p:nvSpPr>
        <p:spPr>
          <a:xfrm>
            <a:off x="9041484"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2" name="phContent3"/>
          <p:cNvSpPr>
            <a:spLocks noGrp="1"/>
          </p:cNvSpPr>
          <p:nvPr>
            <p:ph sz="half" idx="15"/>
          </p:nvPr>
        </p:nvSpPr>
        <p:spPr>
          <a:xfrm>
            <a:off x="618396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phHeading3"/>
          <p:cNvSpPr>
            <a:spLocks noGrp="1"/>
          </p:cNvSpPr>
          <p:nvPr>
            <p:ph sz="quarter" idx="27"/>
          </p:nvPr>
        </p:nvSpPr>
        <p:spPr>
          <a:xfrm>
            <a:off x="618396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11" name="phContent2"/>
          <p:cNvSpPr>
            <a:spLocks noGrp="1"/>
          </p:cNvSpPr>
          <p:nvPr>
            <p:ph sz="half" idx="14"/>
          </p:nvPr>
        </p:nvSpPr>
        <p:spPr>
          <a:xfrm>
            <a:off x="332644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phHeading2"/>
          <p:cNvSpPr>
            <a:spLocks noGrp="1"/>
          </p:cNvSpPr>
          <p:nvPr>
            <p:ph sz="quarter" idx="28"/>
          </p:nvPr>
        </p:nvSpPr>
        <p:spPr>
          <a:xfrm>
            <a:off x="332644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3" name="phContent1"/>
          <p:cNvSpPr>
            <a:spLocks noGrp="1"/>
          </p:cNvSpPr>
          <p:nvPr>
            <p:ph sz="half" idx="1"/>
          </p:nvPr>
        </p:nvSpPr>
        <p:spPr>
          <a:xfrm>
            <a:off x="468923" y="1760114"/>
            <a:ext cx="2680616" cy="2091600"/>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2" name="phHeading1"/>
          <p:cNvSpPr>
            <a:spLocks noGrp="1"/>
          </p:cNvSpPr>
          <p:nvPr>
            <p:ph sz="quarter" idx="29"/>
          </p:nvPr>
        </p:nvSpPr>
        <p:spPr>
          <a:xfrm>
            <a:off x="468923" y="1306513"/>
            <a:ext cx="2680616" cy="432000"/>
          </a:xfrm>
        </p:spPr>
        <p:txBody>
          <a:bodyPr anchor="b"/>
          <a:lstStyle>
            <a:lvl1pPr marL="0" indent="0">
              <a:buNone/>
              <a:defRPr sz="1200" b="1"/>
            </a:lvl1pPr>
            <a:lvl2pPr marL="270125" indent="0">
              <a:buNone/>
              <a:defRPr sz="1200"/>
            </a:lvl2pPr>
            <a:lvl3pPr marL="539625" indent="0">
              <a:buNone/>
              <a:defRPr sz="1200"/>
            </a:lvl3pPr>
            <a:lvl4pPr marL="810000" indent="0">
              <a:buNone/>
              <a:defRPr sz="1200"/>
            </a:lvl4pPr>
            <a:lvl5pPr marL="1081712" indent="0">
              <a:buNone/>
              <a:defRPr sz="1200"/>
            </a:lvl5pPr>
          </a:lstStyle>
          <a:p>
            <a:pPr lvl="0"/>
            <a:r>
              <a:rPr lang="en-US"/>
              <a:t>Click to 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29854150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 Arrow">
    <p:spTree>
      <p:nvGrpSpPr>
        <p:cNvPr id="1" name=""/>
        <p:cNvGrpSpPr/>
        <p:nvPr/>
      </p:nvGrpSpPr>
      <p:grpSpPr>
        <a:xfrm>
          <a:off x="0" y="0"/>
          <a:ext cx="0" cy="0"/>
          <a:chOff x="0" y="0"/>
          <a:chExt cx="0" cy="0"/>
        </a:xfrm>
      </p:grpSpPr>
      <p:sp>
        <p:nvSpPr>
          <p:cNvPr id="13" name="phArrow"/>
          <p:cNvSpPr>
            <a:spLocks noGrp="1"/>
          </p:cNvSpPr>
          <p:nvPr>
            <p:ph type="body" sz="quarter" idx="13"/>
          </p:nvPr>
        </p:nvSpPr>
        <p:spPr>
          <a:xfrm rot="5400000">
            <a:off x="4557639"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a:t>Click to edit Master text styles</a:t>
            </a:r>
          </a:p>
        </p:txBody>
      </p:sp>
      <p:sp>
        <p:nvSpPr>
          <p:cNvPr id="6" name="phContent2"/>
          <p:cNvSpPr>
            <a:spLocks noGrp="1"/>
          </p:cNvSpPr>
          <p:nvPr>
            <p:ph sz="quarter" idx="4"/>
          </p:nvPr>
        </p:nvSpPr>
        <p:spPr>
          <a:xfrm>
            <a:off x="6317539"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468922" y="1306514"/>
            <a:ext cx="5405539" cy="529113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9"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32620852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ntent Arrows">
    <p:spTree>
      <p:nvGrpSpPr>
        <p:cNvPr id="1" name=""/>
        <p:cNvGrpSpPr/>
        <p:nvPr/>
      </p:nvGrpSpPr>
      <p:grpSpPr>
        <a:xfrm>
          <a:off x="0" y="0"/>
          <a:ext cx="0" cy="0"/>
          <a:chOff x="0" y="0"/>
          <a:chExt cx="0" cy="0"/>
        </a:xfrm>
      </p:grpSpPr>
      <p:sp>
        <p:nvSpPr>
          <p:cNvPr id="10" name="phArrow2"/>
          <p:cNvSpPr>
            <a:spLocks noGrp="1"/>
          </p:cNvSpPr>
          <p:nvPr>
            <p:ph type="body" sz="quarter" idx="16"/>
          </p:nvPr>
        </p:nvSpPr>
        <p:spPr>
          <a:xfrm rot="5400000">
            <a:off x="6496101"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a:t>Click to edit Master text styles</a:t>
            </a:r>
          </a:p>
        </p:txBody>
      </p:sp>
      <p:sp>
        <p:nvSpPr>
          <p:cNvPr id="9" name="phArrow1"/>
          <p:cNvSpPr>
            <a:spLocks noGrp="1"/>
          </p:cNvSpPr>
          <p:nvPr>
            <p:ph type="body" sz="quarter" idx="13"/>
          </p:nvPr>
        </p:nvSpPr>
        <p:spPr>
          <a:xfrm rot="5400000">
            <a:off x="2621500" y="3414542"/>
            <a:ext cx="3074400" cy="234831"/>
          </a:xfrm>
          <a:prstGeom prst="triangle">
            <a:avLst/>
          </a:prstGeom>
          <a:solidFill>
            <a:srgbClr val="A7A9AC"/>
          </a:solidFill>
          <a:ln>
            <a:solidFill>
              <a:srgbClr val="A7A9AC"/>
            </a:solidFill>
          </a:ln>
        </p:spPr>
        <p:txBody>
          <a:bodyPr/>
          <a:lstStyle>
            <a:lvl1pPr algn="ctr">
              <a:buNone/>
              <a:defRPr lang="en-US" sz="800" smtClean="0"/>
            </a:lvl1pPr>
            <a:lvl2pPr>
              <a:buNone/>
              <a:defRPr lang="en-US" smtClean="0"/>
            </a:lvl2pPr>
            <a:lvl3pPr>
              <a:buNone/>
              <a:defRPr lang="en-US" smtClean="0"/>
            </a:lvl3pPr>
            <a:lvl4pPr>
              <a:buNone/>
              <a:defRPr lang="en-US" smtClean="0"/>
            </a:lvl4pPr>
            <a:lvl5pPr>
              <a:buNone/>
              <a:defRPr lang="en-GB"/>
            </a:lvl5pPr>
          </a:lstStyle>
          <a:p>
            <a:pPr lvl="0"/>
            <a:r>
              <a:rPr lang="en-US"/>
              <a:t>Click to edit Master text styles</a:t>
            </a:r>
          </a:p>
        </p:txBody>
      </p:sp>
      <p:sp>
        <p:nvSpPr>
          <p:cNvPr id="12" name="phContent3"/>
          <p:cNvSpPr>
            <a:spLocks noGrp="1"/>
          </p:cNvSpPr>
          <p:nvPr>
            <p:ph sz="half" idx="15"/>
          </p:nvPr>
        </p:nvSpPr>
        <p:spPr>
          <a:xfrm>
            <a:off x="8222770"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4345847"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1306516"/>
            <a:ext cx="3500308" cy="5291135"/>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91533546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4279386"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228852"/>
            <a:ext cx="3633231" cy="436879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phFlow3"/>
          <p:cNvSpPr>
            <a:spLocks noGrp="1"/>
          </p:cNvSpPr>
          <p:nvPr>
            <p:ph type="body" sz="quarter" idx="19"/>
          </p:nvPr>
        </p:nvSpPr>
        <p:spPr>
          <a:xfrm>
            <a:off x="791261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7" name="phFlow2"/>
          <p:cNvSpPr>
            <a:spLocks noGrp="1"/>
          </p:cNvSpPr>
          <p:nvPr>
            <p:ph type="body" sz="quarter" idx="18"/>
          </p:nvPr>
        </p:nvSpPr>
        <p:spPr>
          <a:xfrm>
            <a:off x="4102155" y="1306800"/>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6" name="phFlow1"/>
          <p:cNvSpPr>
            <a:spLocks noGrp="1"/>
          </p:cNvSpPr>
          <p:nvPr>
            <p:ph type="body" sz="quarter" idx="17"/>
          </p:nvPr>
        </p:nvSpPr>
        <p:spPr>
          <a:xfrm>
            <a:off x="470878" y="1306800"/>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50059402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618396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332644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228852"/>
            <a:ext cx="2680616"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phFlow4"/>
          <p:cNvSpPr>
            <a:spLocks noGrp="1"/>
          </p:cNvSpPr>
          <p:nvPr>
            <p:ph type="body" sz="quarter" idx="23"/>
          </p:nvPr>
        </p:nvSpPr>
        <p:spPr>
          <a:xfrm>
            <a:off x="8931032"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7" name="phFlow2"/>
          <p:cNvSpPr>
            <a:spLocks noGrp="1"/>
          </p:cNvSpPr>
          <p:nvPr>
            <p:ph type="body" sz="quarter" idx="18"/>
          </p:nvPr>
        </p:nvSpPr>
        <p:spPr>
          <a:xfrm>
            <a:off x="3288324" y="1306512"/>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16" name="phFlow1"/>
          <p:cNvSpPr>
            <a:spLocks noGrp="1"/>
          </p:cNvSpPr>
          <p:nvPr>
            <p:ph type="body" sz="quarter" idx="17"/>
          </p:nvPr>
        </p:nvSpPr>
        <p:spPr>
          <a:xfrm>
            <a:off x="468923" y="1306512"/>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06938441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3" name="phContent4"/>
          <p:cNvSpPr>
            <a:spLocks noGrp="1"/>
          </p:cNvSpPr>
          <p:nvPr>
            <p:ph sz="half" idx="21"/>
          </p:nvPr>
        </p:nvSpPr>
        <p:spPr>
          <a:xfrm>
            <a:off x="7327754"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5041478"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2755200"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228852"/>
            <a:ext cx="21090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4" name="phFlow5"/>
          <p:cNvSpPr>
            <a:spLocks noGrp="1"/>
          </p:cNvSpPr>
          <p:nvPr>
            <p:ph type="body" sz="quarter" idx="25"/>
          </p:nvPr>
        </p:nvSpPr>
        <p:spPr>
          <a:xfrm>
            <a:off x="9491786"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4"/>
          <p:cNvSpPr>
            <a:spLocks noGrp="1"/>
          </p:cNvSpPr>
          <p:nvPr>
            <p:ph type="body" sz="quarter" idx="24"/>
          </p:nvPr>
        </p:nvSpPr>
        <p:spPr>
          <a:xfrm>
            <a:off x="7235094"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3"/>
          <p:cNvSpPr>
            <a:spLocks noGrp="1"/>
          </p:cNvSpPr>
          <p:nvPr>
            <p:ph type="body" sz="quarter" idx="23"/>
          </p:nvPr>
        </p:nvSpPr>
        <p:spPr>
          <a:xfrm>
            <a:off x="4980355"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2"/>
          <p:cNvSpPr>
            <a:spLocks noGrp="1"/>
          </p:cNvSpPr>
          <p:nvPr>
            <p:ph type="body" sz="quarter" idx="18"/>
          </p:nvPr>
        </p:nvSpPr>
        <p:spPr>
          <a:xfrm>
            <a:off x="2723663" y="1306512"/>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1"/>
          <p:cNvSpPr>
            <a:spLocks noGrp="1"/>
          </p:cNvSpPr>
          <p:nvPr>
            <p:ph type="body" sz="quarter" idx="17"/>
          </p:nvPr>
        </p:nvSpPr>
        <p:spPr>
          <a:xfrm>
            <a:off x="468925" y="1306512"/>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16075681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Step Flow">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phContent5"/>
          <p:cNvSpPr>
            <a:spLocks noGrp="1"/>
          </p:cNvSpPr>
          <p:nvPr>
            <p:ph sz="half" idx="22"/>
          </p:nvPr>
        </p:nvSpPr>
        <p:spPr>
          <a:xfrm>
            <a:off x="8061490"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3" name="phContent4"/>
          <p:cNvSpPr>
            <a:spLocks noGrp="1"/>
          </p:cNvSpPr>
          <p:nvPr>
            <p:ph sz="half" idx="21"/>
          </p:nvPr>
        </p:nvSpPr>
        <p:spPr>
          <a:xfrm>
            <a:off x="6163349"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4265206"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2367065"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228852"/>
            <a:ext cx="1763447" cy="436879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 name="phFlow6"/>
          <p:cNvSpPr>
            <a:spLocks noGrp="1"/>
          </p:cNvSpPr>
          <p:nvPr>
            <p:ph type="body" sz="quarter" idx="29"/>
          </p:nvPr>
        </p:nvSpPr>
        <p:spPr>
          <a:xfrm>
            <a:off x="9859109"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5"/>
          <p:cNvSpPr>
            <a:spLocks noGrp="1"/>
          </p:cNvSpPr>
          <p:nvPr>
            <p:ph type="body" sz="quarter" idx="28"/>
          </p:nvPr>
        </p:nvSpPr>
        <p:spPr>
          <a:xfrm>
            <a:off x="797950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4"/>
          <p:cNvSpPr>
            <a:spLocks noGrp="1"/>
          </p:cNvSpPr>
          <p:nvPr>
            <p:ph type="body" sz="quarter" idx="27"/>
          </p:nvPr>
        </p:nvSpPr>
        <p:spPr>
          <a:xfrm>
            <a:off x="6101863"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4" name="phFlow2"/>
          <p:cNvSpPr>
            <a:spLocks noGrp="1"/>
          </p:cNvSpPr>
          <p:nvPr>
            <p:ph type="body" sz="quarter" idx="18"/>
          </p:nvPr>
        </p:nvSpPr>
        <p:spPr>
          <a:xfrm>
            <a:off x="2346571" y="1306512"/>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1"/>
          <p:cNvSpPr>
            <a:spLocks noGrp="1"/>
          </p:cNvSpPr>
          <p:nvPr>
            <p:ph type="body" sz="quarter" idx="17"/>
          </p:nvPr>
        </p:nvSpPr>
        <p:spPr>
          <a:xfrm>
            <a:off x="468923" y="1306512"/>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1673259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Step Flow with Subtitle">
    <p:spTree>
      <p:nvGrpSpPr>
        <p:cNvPr id="1" name=""/>
        <p:cNvGrpSpPr/>
        <p:nvPr/>
      </p:nvGrpSpPr>
      <p:grpSpPr>
        <a:xfrm>
          <a:off x="0" y="0"/>
          <a:ext cx="0" cy="0"/>
          <a:chOff x="0" y="0"/>
          <a:chExt cx="0" cy="0"/>
        </a:xfrm>
      </p:grpSpPr>
      <p:sp>
        <p:nvSpPr>
          <p:cNvPr id="12" name="phContent3"/>
          <p:cNvSpPr>
            <a:spLocks noGrp="1"/>
          </p:cNvSpPr>
          <p:nvPr>
            <p:ph sz="half" idx="15"/>
          </p:nvPr>
        </p:nvSpPr>
        <p:spPr>
          <a:xfrm>
            <a:off x="8089847"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4279386"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552702"/>
            <a:ext cx="3633231" cy="4044949"/>
          </a:xfrm>
        </p:spPr>
        <p:txBody>
          <a:bodyPr/>
          <a:lstStyle>
            <a:lvl1pPr marL="180975" indent="-180975">
              <a:defRPr sz="1400"/>
            </a:lvl1pPr>
            <a:lvl2pPr marL="361950" indent="-180975">
              <a:defRPr sz="1400"/>
            </a:lvl2pPr>
            <a:lvl3pPr marL="542925" indent="-180975">
              <a:defRPr sz="1400"/>
            </a:lvl3pPr>
            <a:lvl4pPr marL="714375" indent="-171450">
              <a:defRPr sz="1400"/>
            </a:lvl4pPr>
            <a:lvl5pPr marL="895350" indent="-180975">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phFlow3"/>
          <p:cNvSpPr>
            <a:spLocks noGrp="1"/>
          </p:cNvSpPr>
          <p:nvPr>
            <p:ph type="body" sz="quarter" idx="19"/>
          </p:nvPr>
        </p:nvSpPr>
        <p:spPr>
          <a:xfrm>
            <a:off x="791261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19" name="phFlow2"/>
          <p:cNvSpPr>
            <a:spLocks noGrp="1"/>
          </p:cNvSpPr>
          <p:nvPr>
            <p:ph type="body" sz="quarter" idx="18"/>
          </p:nvPr>
        </p:nvSpPr>
        <p:spPr>
          <a:xfrm>
            <a:off x="4102155" y="1628375"/>
            <a:ext cx="3855863" cy="864000"/>
          </a:xfrm>
          <a:prstGeom prst="chevron">
            <a:avLst>
              <a:gd name="adj" fmla="val 36044"/>
            </a:avLst>
          </a:prstGeom>
          <a:solidFill>
            <a:srgbClr val="DDDDDD"/>
          </a:solidFill>
        </p:spPr>
        <p:txBody>
          <a:bodyPr lIns="36000" anchor="ctr"/>
          <a:lstStyle>
            <a:lvl1pPr marL="0" indent="0" algn="ctr">
              <a:buNone/>
              <a:defRPr sz="1600" b="1"/>
            </a:lvl1pPr>
          </a:lstStyle>
          <a:p>
            <a:pPr lvl="0"/>
            <a:r>
              <a:rPr lang="en-US" noProof="0"/>
              <a:t>Edit Master text styles</a:t>
            </a:r>
          </a:p>
        </p:txBody>
      </p:sp>
      <p:sp>
        <p:nvSpPr>
          <p:cNvPr id="20" name="phFlow1"/>
          <p:cNvSpPr>
            <a:spLocks noGrp="1"/>
          </p:cNvSpPr>
          <p:nvPr>
            <p:ph type="body" sz="quarter" idx="17"/>
          </p:nvPr>
        </p:nvSpPr>
        <p:spPr>
          <a:xfrm>
            <a:off x="470878" y="1628375"/>
            <a:ext cx="3722076" cy="864000"/>
          </a:xfrm>
          <a:prstGeom prst="homePlate">
            <a:avLst>
              <a:gd name="adj" fmla="val 33719"/>
            </a:avLst>
          </a:prstGeom>
          <a:solidFill>
            <a:srgbClr val="DDDDDD"/>
          </a:solidFill>
        </p:spPr>
        <p:txBody>
          <a:bodyPr lIns="36000" rIns="144000" anchor="ctr"/>
          <a:lstStyle>
            <a:lvl1pPr marL="0" indent="0" algn="ctr">
              <a:buNone/>
              <a:defRPr sz="16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5403623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8" name="Footer Placeholder 7">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p:cNvPr>
          <p:cNvSpPr>
            <a:spLocks noGrp="1"/>
          </p:cNvSpPr>
          <p:nvPr>
            <p:ph type="sldNum" sz="quarter" idx="12"/>
          </p:nvPr>
        </p:nvSpPr>
        <p:spPr/>
        <p:txBody>
          <a:bodyPr/>
          <a:lstStyle>
            <a:lvl1pPr>
              <a:defRPr/>
            </a:lvl1pPr>
          </a:lstStyle>
          <a:p>
            <a:pPr>
              <a:defRPr/>
            </a:pPr>
            <a:fld id="{6348AAC0-8014-4B34-940E-2930A5B8F8AB}" type="slidenum">
              <a:rPr/>
              <a:pPr>
                <a:defRPr/>
              </a:pPr>
              <a:t>‹#›</a:t>
            </a:fld>
            <a:endParaRPr/>
          </a:p>
        </p:txBody>
      </p:sp>
    </p:spTree>
    <p:extLst>
      <p:ext uri="{BB962C8B-B14F-4D97-AF65-F5344CB8AC3E}">
        <p14:creationId xmlns:p14="http://schemas.microsoft.com/office/powerpoint/2010/main" val="14577609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Step Flow with Subtitle">
    <p:spTree>
      <p:nvGrpSpPr>
        <p:cNvPr id="1" name=""/>
        <p:cNvGrpSpPr/>
        <p:nvPr/>
      </p:nvGrpSpPr>
      <p:grpSpPr>
        <a:xfrm>
          <a:off x="0" y="0"/>
          <a:ext cx="0" cy="0"/>
          <a:chOff x="0" y="0"/>
          <a:chExt cx="0" cy="0"/>
        </a:xfrm>
      </p:grpSpPr>
      <p:sp>
        <p:nvSpPr>
          <p:cNvPr id="23" name="phContent4"/>
          <p:cNvSpPr>
            <a:spLocks noGrp="1"/>
          </p:cNvSpPr>
          <p:nvPr>
            <p:ph sz="half" idx="21"/>
          </p:nvPr>
        </p:nvSpPr>
        <p:spPr>
          <a:xfrm>
            <a:off x="9041484"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618396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332644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552702"/>
            <a:ext cx="2680616"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phFlow4"/>
          <p:cNvSpPr>
            <a:spLocks noGrp="1"/>
          </p:cNvSpPr>
          <p:nvPr>
            <p:ph type="body" sz="quarter" idx="23"/>
          </p:nvPr>
        </p:nvSpPr>
        <p:spPr>
          <a:xfrm>
            <a:off x="8931032"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3"/>
          <p:cNvSpPr>
            <a:spLocks noGrp="1"/>
          </p:cNvSpPr>
          <p:nvPr>
            <p:ph type="body" sz="quarter" idx="22"/>
          </p:nvPr>
        </p:nvSpPr>
        <p:spPr>
          <a:xfrm>
            <a:off x="6109679"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2"/>
          <p:cNvSpPr>
            <a:spLocks noGrp="1"/>
          </p:cNvSpPr>
          <p:nvPr>
            <p:ph type="body" sz="quarter" idx="18"/>
          </p:nvPr>
        </p:nvSpPr>
        <p:spPr>
          <a:xfrm>
            <a:off x="3288324" y="1637900"/>
            <a:ext cx="2792045" cy="864000"/>
          </a:xfrm>
          <a:prstGeom prst="chevron">
            <a:avLst>
              <a:gd name="adj" fmla="val 26634"/>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1"/>
          <p:cNvSpPr>
            <a:spLocks noGrp="1"/>
          </p:cNvSpPr>
          <p:nvPr>
            <p:ph type="body" sz="quarter" idx="17"/>
          </p:nvPr>
        </p:nvSpPr>
        <p:spPr>
          <a:xfrm>
            <a:off x="468923" y="1637900"/>
            <a:ext cx="2790092" cy="864000"/>
          </a:xfrm>
          <a:prstGeom prst="homePlate">
            <a:avLst>
              <a:gd name="adj" fmla="val 27321"/>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57583515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Step Flow with Subtitle">
    <p:spTree>
      <p:nvGrpSpPr>
        <p:cNvPr id="1" name=""/>
        <p:cNvGrpSpPr/>
        <p:nvPr/>
      </p:nvGrpSpPr>
      <p:grpSpPr>
        <a:xfrm>
          <a:off x="0" y="0"/>
          <a:ext cx="0" cy="0"/>
          <a:chOff x="0" y="0"/>
          <a:chExt cx="0" cy="0"/>
        </a:xfrm>
      </p:grpSpPr>
      <p:sp>
        <p:nvSpPr>
          <p:cNvPr id="29" name="phContent5"/>
          <p:cNvSpPr>
            <a:spLocks noGrp="1"/>
          </p:cNvSpPr>
          <p:nvPr>
            <p:ph sz="half" idx="22"/>
          </p:nvPr>
        </p:nvSpPr>
        <p:spPr>
          <a:xfrm>
            <a:off x="9614031"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3" name="phContent4"/>
          <p:cNvSpPr>
            <a:spLocks noGrp="1"/>
          </p:cNvSpPr>
          <p:nvPr>
            <p:ph sz="half" idx="21"/>
          </p:nvPr>
        </p:nvSpPr>
        <p:spPr>
          <a:xfrm>
            <a:off x="7327754"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5041478"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2755200"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552702"/>
            <a:ext cx="21090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phFlow5"/>
          <p:cNvSpPr>
            <a:spLocks noGrp="1"/>
          </p:cNvSpPr>
          <p:nvPr>
            <p:ph type="body" sz="quarter" idx="25"/>
          </p:nvPr>
        </p:nvSpPr>
        <p:spPr>
          <a:xfrm>
            <a:off x="9491786"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1" name="phFlow4"/>
          <p:cNvSpPr>
            <a:spLocks noGrp="1"/>
          </p:cNvSpPr>
          <p:nvPr>
            <p:ph type="body" sz="quarter" idx="24"/>
          </p:nvPr>
        </p:nvSpPr>
        <p:spPr>
          <a:xfrm>
            <a:off x="7235094"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1" name="phFlow3"/>
          <p:cNvSpPr>
            <a:spLocks noGrp="1"/>
          </p:cNvSpPr>
          <p:nvPr>
            <p:ph type="body" sz="quarter" idx="23"/>
          </p:nvPr>
        </p:nvSpPr>
        <p:spPr>
          <a:xfrm>
            <a:off x="4980355"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2" name="phFlow2"/>
          <p:cNvSpPr>
            <a:spLocks noGrp="1"/>
          </p:cNvSpPr>
          <p:nvPr>
            <p:ph type="body" sz="quarter" idx="18"/>
          </p:nvPr>
        </p:nvSpPr>
        <p:spPr>
          <a:xfrm>
            <a:off x="2723663" y="1628375"/>
            <a:ext cx="2231292" cy="864000"/>
          </a:xfrm>
          <a:prstGeom prst="chevron">
            <a:avLst>
              <a:gd name="adj" fmla="val 22443"/>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3" name="phFlow1"/>
          <p:cNvSpPr>
            <a:spLocks noGrp="1"/>
          </p:cNvSpPr>
          <p:nvPr>
            <p:ph type="body" sz="quarter" idx="17"/>
          </p:nvPr>
        </p:nvSpPr>
        <p:spPr>
          <a:xfrm>
            <a:off x="468925" y="1628375"/>
            <a:ext cx="2231292" cy="864000"/>
          </a:xfrm>
          <a:prstGeom prst="homePlate">
            <a:avLst>
              <a:gd name="adj" fmla="val 21034"/>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91265561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tep Flow with Subtitle">
    <p:spTree>
      <p:nvGrpSpPr>
        <p:cNvPr id="1" name=""/>
        <p:cNvGrpSpPr/>
        <p:nvPr/>
      </p:nvGrpSpPr>
      <p:grpSpPr>
        <a:xfrm>
          <a:off x="0" y="0"/>
          <a:ext cx="0" cy="0"/>
          <a:chOff x="0" y="0"/>
          <a:chExt cx="0" cy="0"/>
        </a:xfrm>
      </p:grpSpPr>
      <p:sp>
        <p:nvSpPr>
          <p:cNvPr id="36" name="phContent6"/>
          <p:cNvSpPr>
            <a:spLocks noGrp="1"/>
          </p:cNvSpPr>
          <p:nvPr>
            <p:ph sz="half" idx="25"/>
          </p:nvPr>
        </p:nvSpPr>
        <p:spPr>
          <a:xfrm>
            <a:off x="9959631"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phContent5"/>
          <p:cNvSpPr>
            <a:spLocks noGrp="1"/>
          </p:cNvSpPr>
          <p:nvPr>
            <p:ph sz="half" idx="22"/>
          </p:nvPr>
        </p:nvSpPr>
        <p:spPr>
          <a:xfrm>
            <a:off x="8061490"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3" name="phContent4"/>
          <p:cNvSpPr>
            <a:spLocks noGrp="1"/>
          </p:cNvSpPr>
          <p:nvPr>
            <p:ph sz="half" idx="21"/>
          </p:nvPr>
        </p:nvSpPr>
        <p:spPr>
          <a:xfrm>
            <a:off x="6163349"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hContent3"/>
          <p:cNvSpPr>
            <a:spLocks noGrp="1"/>
          </p:cNvSpPr>
          <p:nvPr>
            <p:ph sz="half" idx="15"/>
          </p:nvPr>
        </p:nvSpPr>
        <p:spPr>
          <a:xfrm>
            <a:off x="4265206"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hContent2"/>
          <p:cNvSpPr>
            <a:spLocks noGrp="1"/>
          </p:cNvSpPr>
          <p:nvPr>
            <p:ph sz="half" idx="14"/>
          </p:nvPr>
        </p:nvSpPr>
        <p:spPr>
          <a:xfrm>
            <a:off x="2367065"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3" y="2552702"/>
            <a:ext cx="1763447" cy="4044949"/>
          </a:xfrm>
        </p:spPr>
        <p:txBody>
          <a:bodyPr/>
          <a:lstStyle>
            <a:lvl1pPr marL="180975" indent="-180975">
              <a:defRPr sz="1200"/>
            </a:lvl1pPr>
            <a:lvl2pPr marL="361950" indent="-180975">
              <a:defRPr sz="1200"/>
            </a:lvl2pPr>
            <a:lvl3pPr marL="542925" indent="-180975">
              <a:defRPr sz="1200"/>
            </a:lvl3pPr>
            <a:lvl4pPr marL="714375" indent="-171450">
              <a:defRPr sz="1200"/>
            </a:lvl4pPr>
            <a:lvl5pPr marL="895350"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4" name="phFlow6"/>
          <p:cNvSpPr>
            <a:spLocks noGrp="1"/>
          </p:cNvSpPr>
          <p:nvPr>
            <p:ph type="body" sz="quarter" idx="29"/>
          </p:nvPr>
        </p:nvSpPr>
        <p:spPr>
          <a:xfrm>
            <a:off x="9859109"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5" name="phFlow5"/>
          <p:cNvSpPr>
            <a:spLocks noGrp="1"/>
          </p:cNvSpPr>
          <p:nvPr>
            <p:ph type="body" sz="quarter" idx="28"/>
          </p:nvPr>
        </p:nvSpPr>
        <p:spPr>
          <a:xfrm>
            <a:off x="797950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6" name="phFlow4"/>
          <p:cNvSpPr>
            <a:spLocks noGrp="1"/>
          </p:cNvSpPr>
          <p:nvPr>
            <p:ph type="body" sz="quarter" idx="27"/>
          </p:nvPr>
        </p:nvSpPr>
        <p:spPr>
          <a:xfrm>
            <a:off x="6101863"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7" name="phFlow3"/>
          <p:cNvSpPr>
            <a:spLocks noGrp="1"/>
          </p:cNvSpPr>
          <p:nvPr>
            <p:ph type="body" sz="quarter" idx="26"/>
          </p:nvPr>
        </p:nvSpPr>
        <p:spPr>
          <a:xfrm>
            <a:off x="4230997"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28" name="phFlow2"/>
          <p:cNvSpPr>
            <a:spLocks noGrp="1"/>
          </p:cNvSpPr>
          <p:nvPr>
            <p:ph type="body" sz="quarter" idx="18"/>
          </p:nvPr>
        </p:nvSpPr>
        <p:spPr>
          <a:xfrm>
            <a:off x="2346571" y="1628375"/>
            <a:ext cx="1877644" cy="864000"/>
          </a:xfrm>
          <a:prstGeom prst="chevron">
            <a:avLst>
              <a:gd name="adj" fmla="val 18776"/>
            </a:avLst>
          </a:prstGeom>
          <a:solidFill>
            <a:srgbClr val="DDDDDD"/>
          </a:solidFill>
        </p:spPr>
        <p:txBody>
          <a:bodyPr lIns="36000" anchor="ctr"/>
          <a:lstStyle>
            <a:lvl1pPr marL="0" indent="0" algn="ctr">
              <a:buNone/>
              <a:defRPr sz="1400" b="1"/>
            </a:lvl1pPr>
          </a:lstStyle>
          <a:p>
            <a:pPr lvl="0"/>
            <a:r>
              <a:rPr lang="en-US" noProof="0"/>
              <a:t>Edit Master text styles</a:t>
            </a:r>
          </a:p>
        </p:txBody>
      </p:sp>
      <p:sp>
        <p:nvSpPr>
          <p:cNvPr id="37" name="phFlow1"/>
          <p:cNvSpPr>
            <a:spLocks noGrp="1"/>
          </p:cNvSpPr>
          <p:nvPr>
            <p:ph type="body" sz="quarter" idx="17"/>
          </p:nvPr>
        </p:nvSpPr>
        <p:spPr>
          <a:xfrm>
            <a:off x="468923" y="1628375"/>
            <a:ext cx="1877647" cy="864000"/>
          </a:xfrm>
          <a:prstGeom prst="homePlate">
            <a:avLst>
              <a:gd name="adj" fmla="val 19462"/>
            </a:avLst>
          </a:prstGeom>
          <a:solidFill>
            <a:srgbClr val="DDDDDD"/>
          </a:solidFill>
        </p:spPr>
        <p:txBody>
          <a:bodyPr lIns="36000" rIns="144000" anchor="ctr"/>
          <a:lstStyle>
            <a:lvl1pPr marL="0" indent="0" algn="ctr">
              <a:buNone/>
              <a:defRPr sz="1400" b="1"/>
            </a:lvl1pPr>
          </a:lstStyle>
          <a:p>
            <a:pPr lvl="0"/>
            <a:r>
              <a:rPr lang="en-US" noProof="0"/>
              <a:t>Edit Master text styles</a:t>
            </a:r>
          </a:p>
        </p:txBody>
      </p:sp>
      <p:sp>
        <p:nvSpPr>
          <p:cNvPr id="14" name="phSubtitle"/>
          <p:cNvSpPr>
            <a:spLocks noGrp="1"/>
          </p:cNvSpPr>
          <p:nvPr>
            <p:ph type="body" sz="quarter" idx="16"/>
          </p:nvPr>
        </p:nvSpPr>
        <p:spPr>
          <a:xfrm>
            <a:off x="468925" y="1306513"/>
            <a:ext cx="11254153" cy="322262"/>
          </a:xfrm>
        </p:spPr>
        <p:txBody>
          <a:bodyPr/>
          <a:lstStyle>
            <a:lvl1pPr>
              <a:buNone/>
              <a:defRPr b="1"/>
            </a:lvl1pPr>
            <a:lvl2pPr>
              <a:buNone/>
              <a:defRPr/>
            </a:lvl2pPr>
            <a:lvl3pPr>
              <a:buNone/>
              <a:defRPr/>
            </a:lvl3pPr>
            <a:lvl4pPr>
              <a:buNone/>
              <a:defRPr/>
            </a:lvl4pPr>
            <a:lvl5pPr>
              <a:buNone/>
              <a:defRPr/>
            </a:lvl5pPr>
          </a:lstStyle>
          <a:p>
            <a:pPr lvl="0"/>
            <a:r>
              <a:rPr lang="en-US" noProof="0"/>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4997198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chnical Approach">
    <p:spTree>
      <p:nvGrpSpPr>
        <p:cNvPr id="1" name=""/>
        <p:cNvGrpSpPr/>
        <p:nvPr/>
      </p:nvGrpSpPr>
      <p:grpSpPr>
        <a:xfrm>
          <a:off x="0" y="0"/>
          <a:ext cx="0" cy="0"/>
          <a:chOff x="0" y="0"/>
          <a:chExt cx="0" cy="0"/>
        </a:xfrm>
      </p:grpSpPr>
      <p:sp>
        <p:nvSpPr>
          <p:cNvPr id="22" name="lnLine"/>
          <p:cNvSpPr>
            <a:spLocks noChangeShapeType="1"/>
          </p:cNvSpPr>
          <p:nvPr userDrawn="1"/>
        </p:nvSpPr>
        <p:spPr bwMode="auto">
          <a:xfrm>
            <a:off x="3209925" y="1577975"/>
            <a:ext cx="8513763"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txBody>
          <a:bodyPr wrap="none" lIns="72000" tIns="72000" rIns="72000" bIns="72000" anchor="ctr"/>
          <a:lstStyle/>
          <a:p>
            <a:endParaRPr lang="en-US"/>
          </a:p>
        </p:txBody>
      </p:sp>
      <p:sp>
        <p:nvSpPr>
          <p:cNvPr id="23" name="phGoal"/>
          <p:cNvSpPr>
            <a:spLocks noGrp="1"/>
          </p:cNvSpPr>
          <p:nvPr>
            <p:ph type="body" sz="quarter" idx="10"/>
          </p:nvPr>
        </p:nvSpPr>
        <p:spPr>
          <a:xfrm>
            <a:off x="468924" y="1325563"/>
            <a:ext cx="2024184" cy="5272086"/>
          </a:xfrm>
          <a:solidFill>
            <a:srgbClr val="A7A9AC"/>
          </a:solidFill>
          <a:ln>
            <a:solidFill>
              <a:srgbClr val="A7A9AC"/>
            </a:solidFill>
          </a:ln>
        </p:spPr>
        <p:txBody>
          <a:bodyPr lIns="36000" tIns="36000" rIns="36000" bIns="36000"/>
          <a:lstStyle>
            <a:lvl1pPr>
              <a:buNone/>
              <a:defRPr sz="1400" b="1">
                <a:solidFill>
                  <a:srgbClr val="FFFFFF"/>
                </a:solidFill>
              </a:defRPr>
            </a:lvl1pPr>
            <a:lvl2pPr>
              <a:buNone/>
              <a:defRPr b="1">
                <a:solidFill>
                  <a:srgbClr val="FFFFFF"/>
                </a:solidFill>
              </a:defRPr>
            </a:lvl2pPr>
            <a:lvl3pPr>
              <a:buNone/>
              <a:defRPr b="1">
                <a:solidFill>
                  <a:srgbClr val="FFFFFF"/>
                </a:solidFill>
              </a:defRPr>
            </a:lvl3pPr>
            <a:lvl4pPr>
              <a:buNone/>
              <a:defRPr b="1">
                <a:solidFill>
                  <a:srgbClr val="FFFFFF"/>
                </a:solidFill>
              </a:defRPr>
            </a:lvl4pPr>
            <a:lvl5pPr>
              <a:buNone/>
              <a:defRPr b="1">
                <a:solidFill>
                  <a:srgbClr val="FFFFFF"/>
                </a:solidFill>
              </a:defRPr>
            </a:lvl5pPr>
          </a:lstStyle>
          <a:p>
            <a:pPr lvl="0"/>
            <a:r>
              <a:rPr lang="en-US"/>
              <a:t>Click to edit Master text styles</a:t>
            </a:r>
          </a:p>
        </p:txBody>
      </p:sp>
      <p:sp>
        <p:nvSpPr>
          <p:cNvPr id="28" name="phText1b"/>
          <p:cNvSpPr>
            <a:spLocks noGrp="1"/>
          </p:cNvSpPr>
          <p:nvPr>
            <p:ph type="body" sz="quarter" idx="12"/>
          </p:nvPr>
        </p:nvSpPr>
        <p:spPr>
          <a:xfrm>
            <a:off x="3210171" y="162902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hText1a"/>
          <p:cNvSpPr>
            <a:spLocks noGrp="1"/>
          </p:cNvSpPr>
          <p:nvPr>
            <p:ph type="body" sz="quarter" idx="13"/>
          </p:nvPr>
        </p:nvSpPr>
        <p:spPr>
          <a:xfrm>
            <a:off x="615611" y="165124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1" name="phText2b"/>
          <p:cNvSpPr>
            <a:spLocks noGrp="1"/>
          </p:cNvSpPr>
          <p:nvPr>
            <p:ph type="body" sz="quarter" idx="14"/>
          </p:nvPr>
        </p:nvSpPr>
        <p:spPr>
          <a:xfrm>
            <a:off x="3210171" y="224999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phText2a"/>
          <p:cNvSpPr>
            <a:spLocks noGrp="1"/>
          </p:cNvSpPr>
          <p:nvPr>
            <p:ph type="body" sz="quarter" idx="15"/>
          </p:nvPr>
        </p:nvSpPr>
        <p:spPr>
          <a:xfrm>
            <a:off x="615611" y="227222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3" name="phText3b"/>
          <p:cNvSpPr>
            <a:spLocks noGrp="1"/>
          </p:cNvSpPr>
          <p:nvPr>
            <p:ph type="body" sz="quarter" idx="16"/>
          </p:nvPr>
        </p:nvSpPr>
        <p:spPr>
          <a:xfrm>
            <a:off x="3210171" y="2870969"/>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hText3a"/>
          <p:cNvSpPr>
            <a:spLocks noGrp="1"/>
          </p:cNvSpPr>
          <p:nvPr>
            <p:ph type="body" sz="quarter" idx="17"/>
          </p:nvPr>
        </p:nvSpPr>
        <p:spPr>
          <a:xfrm>
            <a:off x="615611" y="2893195"/>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5" name="phText4b"/>
          <p:cNvSpPr>
            <a:spLocks noGrp="1"/>
          </p:cNvSpPr>
          <p:nvPr>
            <p:ph type="body" sz="quarter" idx="18"/>
          </p:nvPr>
        </p:nvSpPr>
        <p:spPr>
          <a:xfrm>
            <a:off x="3210171" y="3491943"/>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hText4a"/>
          <p:cNvSpPr>
            <a:spLocks noGrp="1"/>
          </p:cNvSpPr>
          <p:nvPr>
            <p:ph type="body" sz="quarter" idx="19"/>
          </p:nvPr>
        </p:nvSpPr>
        <p:spPr>
          <a:xfrm>
            <a:off x="615611" y="3514168"/>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7" name="phText5b"/>
          <p:cNvSpPr>
            <a:spLocks noGrp="1"/>
          </p:cNvSpPr>
          <p:nvPr>
            <p:ph type="body" sz="quarter" idx="20"/>
          </p:nvPr>
        </p:nvSpPr>
        <p:spPr>
          <a:xfrm>
            <a:off x="3210171" y="4112917"/>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hText5a"/>
          <p:cNvSpPr>
            <a:spLocks noGrp="1"/>
          </p:cNvSpPr>
          <p:nvPr>
            <p:ph type="body" sz="quarter" idx="21"/>
          </p:nvPr>
        </p:nvSpPr>
        <p:spPr>
          <a:xfrm>
            <a:off x="615611" y="4135143"/>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39" name="phText6b"/>
          <p:cNvSpPr>
            <a:spLocks noGrp="1"/>
          </p:cNvSpPr>
          <p:nvPr>
            <p:ph type="body" sz="quarter" idx="22"/>
          </p:nvPr>
        </p:nvSpPr>
        <p:spPr>
          <a:xfrm>
            <a:off x="3210171" y="473389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phText6a"/>
          <p:cNvSpPr>
            <a:spLocks noGrp="1"/>
          </p:cNvSpPr>
          <p:nvPr>
            <p:ph type="body" sz="quarter" idx="23"/>
          </p:nvPr>
        </p:nvSpPr>
        <p:spPr>
          <a:xfrm>
            <a:off x="615611" y="475611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1" name="phText7b"/>
          <p:cNvSpPr>
            <a:spLocks noGrp="1"/>
          </p:cNvSpPr>
          <p:nvPr>
            <p:ph type="body" sz="quarter" idx="24"/>
          </p:nvPr>
        </p:nvSpPr>
        <p:spPr>
          <a:xfrm>
            <a:off x="3210171" y="5354865"/>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phText7a"/>
          <p:cNvSpPr>
            <a:spLocks noGrp="1"/>
          </p:cNvSpPr>
          <p:nvPr>
            <p:ph type="body" sz="quarter" idx="25"/>
          </p:nvPr>
        </p:nvSpPr>
        <p:spPr>
          <a:xfrm>
            <a:off x="615611" y="5377091"/>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43" name="phText8b"/>
          <p:cNvSpPr>
            <a:spLocks noGrp="1"/>
          </p:cNvSpPr>
          <p:nvPr>
            <p:ph type="body" sz="quarter" idx="26"/>
          </p:nvPr>
        </p:nvSpPr>
        <p:spPr>
          <a:xfrm>
            <a:off x="3210171" y="5975841"/>
            <a:ext cx="8512907" cy="525463"/>
          </a:xfrm>
        </p:spPr>
        <p:txBody>
          <a:bodyPr/>
          <a:lstStyle>
            <a:lvl1pPr marL="176213" indent="-176213">
              <a:spcBef>
                <a:spcPts val="500"/>
              </a:spcBef>
              <a:defRPr sz="1200"/>
            </a:lvl1pPr>
            <a:lvl2pPr marL="363538" indent="-187325">
              <a:spcBef>
                <a:spcPts val="500"/>
              </a:spcBef>
              <a:defRPr sz="1200"/>
            </a:lvl2pPr>
            <a:lvl3pPr marL="539750" indent="-176213">
              <a:spcBef>
                <a:spcPts val="500"/>
              </a:spcBef>
              <a:defRPr sz="1200"/>
            </a:lvl3pPr>
            <a:lvl4pPr marL="714375" indent="-174625">
              <a:spcBef>
                <a:spcPts val="500"/>
              </a:spcBef>
              <a:defRPr sz="1200"/>
            </a:lvl4pPr>
            <a:lvl5pPr marL="903288" indent="-188913">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phText8a"/>
          <p:cNvSpPr>
            <a:spLocks noGrp="1"/>
          </p:cNvSpPr>
          <p:nvPr>
            <p:ph type="body" sz="quarter" idx="27"/>
          </p:nvPr>
        </p:nvSpPr>
        <p:spPr>
          <a:xfrm>
            <a:off x="615611" y="5998067"/>
            <a:ext cx="2436923" cy="503237"/>
          </a:xfrm>
          <a:solidFill>
            <a:srgbClr val="DDDDDD"/>
          </a:solidFill>
          <a:ln>
            <a:solidFill>
              <a:srgbClr val="A7A9AC"/>
            </a:solidFill>
          </a:ln>
        </p:spPr>
        <p:txBody>
          <a:bodyPr lIns="54000" rIns="54000" anchor="ctr"/>
          <a:lstStyle>
            <a:lvl1pPr marL="0" indent="0">
              <a:buNone/>
              <a:defRPr sz="1400" b="0"/>
            </a:lvl1pPr>
            <a:lvl2pPr>
              <a:buNone/>
              <a:defRPr sz="1400"/>
            </a:lvl2pPr>
            <a:lvl3pPr>
              <a:buNone/>
              <a:defRPr sz="1400"/>
            </a:lvl3pPr>
            <a:lvl4pPr>
              <a:buNone/>
              <a:defRPr sz="1400"/>
            </a:lvl4pPr>
            <a:lvl5pPr>
              <a:buNone/>
              <a:defRPr sz="1400"/>
            </a:lvl5pPr>
          </a:lstStyle>
          <a:p>
            <a:pPr lvl="0"/>
            <a:r>
              <a:rPr lang="en-US"/>
              <a:t>Edit Master text styles</a:t>
            </a:r>
          </a:p>
        </p:txBody>
      </p:sp>
      <p:sp>
        <p:nvSpPr>
          <p:cNvPr id="26" name="phSubtitle"/>
          <p:cNvSpPr>
            <a:spLocks noGrp="1"/>
          </p:cNvSpPr>
          <p:nvPr>
            <p:ph type="body" sz="quarter" idx="11"/>
          </p:nvPr>
        </p:nvSpPr>
        <p:spPr>
          <a:xfrm>
            <a:off x="3210171" y="1325563"/>
            <a:ext cx="8512907" cy="252000"/>
          </a:xfrm>
        </p:spPr>
        <p:txBody>
          <a:bodyPr tIns="36000" bIns="36000"/>
          <a:lstStyle>
            <a:lvl1pPr>
              <a:buNone/>
              <a:defRPr sz="1400" b="1"/>
            </a:lvl1pPr>
            <a:lvl2pPr>
              <a:buNone/>
              <a:defRPr sz="1400" b="1"/>
            </a:lvl2pPr>
            <a:lvl3pPr>
              <a:buNone/>
              <a:defRPr sz="1400" b="1"/>
            </a:lvl3pPr>
            <a:lvl4pPr>
              <a:buNone/>
              <a:defRPr sz="1400" b="1"/>
            </a:lvl4pPr>
            <a:lvl5pPr>
              <a:buNone/>
              <a:defRPr sz="1400" b="1"/>
            </a:lvl5pPr>
          </a:lstStyle>
          <a:p>
            <a:pPr lvl="0"/>
            <a:r>
              <a:rPr lang="en-US"/>
              <a:t>Click to edit Master text styles</a:t>
            </a:r>
          </a:p>
        </p:txBody>
      </p:sp>
      <p:sp>
        <p:nvSpPr>
          <p:cNvPr id="45" name="phSectionTitle"/>
          <p:cNvSpPr>
            <a:spLocks noGrp="1"/>
          </p:cNvSpPr>
          <p:nvPr>
            <p:ph type="body" sz="quarter" idx="28"/>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81976070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Resume">
    <p:spTree>
      <p:nvGrpSpPr>
        <p:cNvPr id="1" name=""/>
        <p:cNvGrpSpPr/>
        <p:nvPr/>
      </p:nvGrpSpPr>
      <p:grpSpPr>
        <a:xfrm>
          <a:off x="0" y="0"/>
          <a:ext cx="0" cy="0"/>
          <a:chOff x="0" y="0"/>
          <a:chExt cx="0" cy="0"/>
        </a:xfrm>
      </p:grpSpPr>
      <p:sp>
        <p:nvSpPr>
          <p:cNvPr id="9" name="rec3">
            <a:extLst/>
          </p:cNvPr>
          <p:cNvSpPr>
            <a:spLocks noChangeArrowheads="1"/>
          </p:cNvSpPr>
          <p:nvPr userDrawn="1"/>
        </p:nvSpPr>
        <p:spPr bwMode="auto">
          <a:xfrm>
            <a:off x="468313" y="3705225"/>
            <a:ext cx="112553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a:solidFill>
                  <a:srgbClr val="000000"/>
                </a:solidFill>
              </a:rPr>
              <a:t>Key projects</a:t>
            </a:r>
          </a:p>
        </p:txBody>
      </p:sp>
      <p:sp>
        <p:nvSpPr>
          <p:cNvPr id="10" name="rec2">
            <a:extLst/>
          </p:cNvPr>
          <p:cNvSpPr>
            <a:spLocks noChangeArrowheads="1"/>
          </p:cNvSpPr>
          <p:nvPr userDrawn="1"/>
        </p:nvSpPr>
        <p:spPr bwMode="auto">
          <a:xfrm>
            <a:off x="6189663" y="1304925"/>
            <a:ext cx="5534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a:solidFill>
                  <a:srgbClr val="000000"/>
                </a:solidFill>
              </a:rPr>
              <a:t>Professional experience</a:t>
            </a:r>
          </a:p>
        </p:txBody>
      </p:sp>
      <p:sp>
        <p:nvSpPr>
          <p:cNvPr id="11" name="rec1">
            <a:extLst/>
          </p:cNvPr>
          <p:cNvSpPr>
            <a:spLocks noChangeArrowheads="1"/>
          </p:cNvSpPr>
          <p:nvPr userDrawn="1"/>
        </p:nvSpPr>
        <p:spPr bwMode="auto">
          <a:xfrm>
            <a:off x="2336800" y="1304925"/>
            <a:ext cx="36655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7200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sz="1400" b="1">
                <a:solidFill>
                  <a:srgbClr val="000000"/>
                </a:solidFill>
              </a:rPr>
              <a:t>Professional education</a:t>
            </a:r>
          </a:p>
        </p:txBody>
      </p:sp>
      <p:cxnSp>
        <p:nvCxnSpPr>
          <p:cNvPr id="12" name="lnLine3"/>
          <p:cNvCxnSpPr>
            <a:cxnSpLocks noChangeShapeType="1"/>
          </p:cNvCxnSpPr>
          <p:nvPr userDrawn="1"/>
        </p:nvCxnSpPr>
        <p:spPr bwMode="auto">
          <a:xfrm>
            <a:off x="468313" y="4029075"/>
            <a:ext cx="1125537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2"/>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4" name="lnLine1"/>
          <p:cNvCxnSpPr>
            <a:cxnSpLocks noChangeShapeType="1"/>
          </p:cNvCxnSpPr>
          <p:nvPr userDrawn="1"/>
        </p:nvCxnSpPr>
        <p:spPr bwMode="auto">
          <a:xfrm>
            <a:off x="2336800" y="1627188"/>
            <a:ext cx="3665538"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8" name="phContentPhoto"/>
          <p:cNvSpPr>
            <a:spLocks noGrp="1"/>
          </p:cNvSpPr>
          <p:nvPr>
            <p:ph sz="quarter" idx="15"/>
          </p:nvPr>
        </p:nvSpPr>
        <p:spPr>
          <a:xfrm>
            <a:off x="468923" y="1304925"/>
            <a:ext cx="1680000" cy="1800000"/>
          </a:xfrm>
        </p:spPr>
        <p:txBody>
          <a:bodyPr anchor="ctr"/>
          <a:lstStyle>
            <a:lvl1pPr marL="0" indent="0" algn="ctr">
              <a:spcBef>
                <a:spcPts val="0"/>
              </a:spcBef>
              <a:buNone/>
              <a:defRPr sz="1000"/>
            </a:lvl1pPr>
            <a:lvl2pPr>
              <a:buNone/>
              <a:defRPr/>
            </a:lvl2pPr>
            <a:lvl3pPr>
              <a:buNone/>
              <a:defRPr/>
            </a:lvl3pPr>
            <a:lvl4pPr>
              <a:buNone/>
              <a:defRPr/>
            </a:lvl4pPr>
            <a:lvl5pPr>
              <a:buNone/>
              <a:defRPr/>
            </a:lvl5pPr>
          </a:lstStyle>
          <a:p>
            <a:pPr lvl="0"/>
            <a:r>
              <a:rPr lang="en-US"/>
              <a:t>Click to edit Master text styles</a:t>
            </a:r>
          </a:p>
        </p:txBody>
      </p:sp>
      <p:sp>
        <p:nvSpPr>
          <p:cNvPr id="6" name="phContent4"/>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3"/>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2"/>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2336496" y="1628776"/>
            <a:ext cx="3665721" cy="207565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7" name="Title 16"/>
          <p:cNvSpPr>
            <a:spLocks noGrp="1"/>
          </p:cNvSpPr>
          <p:nvPr>
            <p:ph type="title"/>
          </p:nvPr>
        </p:nvSpPr>
        <p:spPr>
          <a:xfrm>
            <a:off x="187568" y="304801"/>
            <a:ext cx="10118400" cy="615553"/>
          </a:xfrm>
        </p:spPr>
        <p:txBody>
          <a:bodyPr/>
          <a:lstStyle/>
          <a:p>
            <a:r>
              <a:rPr lang="en-US" noProof="0"/>
              <a:t>Click to edit Master title style</a:t>
            </a:r>
            <a:endParaRPr lang="en-US" dirty="0"/>
          </a:p>
        </p:txBody>
      </p:sp>
    </p:spTree>
    <p:extLst>
      <p:ext uri="{BB962C8B-B14F-4D97-AF65-F5344CB8AC3E}">
        <p14:creationId xmlns:p14="http://schemas.microsoft.com/office/powerpoint/2010/main" val="427254358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ic Lef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618966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468929"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4"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4417580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Pic Right">
    <p:spTree>
      <p:nvGrpSpPr>
        <p:cNvPr id="1" name=""/>
        <p:cNvGrpSpPr/>
        <p:nvPr/>
      </p:nvGrpSpPr>
      <p:grpSpPr>
        <a:xfrm>
          <a:off x="0" y="0"/>
          <a:ext cx="0" cy="0"/>
          <a:chOff x="0" y="0"/>
          <a:chExt cx="0" cy="0"/>
        </a:xfrm>
      </p:grpSpPr>
      <p:cxnSp>
        <p:nvCxnSpPr>
          <p:cNvPr id="11" name="lnLine3"/>
          <p:cNvCxnSpPr>
            <a:cxnSpLocks noChangeShapeType="1"/>
          </p:cNvCxnSpPr>
          <p:nvPr userDrawn="1"/>
        </p:nvCxnSpPr>
        <p:spPr bwMode="auto">
          <a:xfrm>
            <a:off x="618966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2" name="lnLine2"/>
          <p:cNvCxnSpPr>
            <a:cxnSpLocks noChangeShapeType="1"/>
          </p:cNvCxnSpPr>
          <p:nvPr userDrawn="1"/>
        </p:nvCxnSpPr>
        <p:spPr bwMode="auto">
          <a:xfrm>
            <a:off x="468313" y="4029075"/>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cxnSp>
        <p:nvCxnSpPr>
          <p:cNvPr id="13" name="lnLine1"/>
          <p:cNvCxnSpPr>
            <a:cxnSpLocks noChangeShapeType="1"/>
          </p:cNvCxnSpPr>
          <p:nvPr userDrawn="1"/>
        </p:nvCxnSpPr>
        <p:spPr bwMode="auto">
          <a:xfrm>
            <a:off x="468313" y="1627188"/>
            <a:ext cx="5534025"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15" name="phContent4"/>
          <p:cNvSpPr>
            <a:spLocks noGrp="1"/>
          </p:cNvSpPr>
          <p:nvPr>
            <p:ph sz="half" idx="17"/>
          </p:nvPr>
        </p:nvSpPr>
        <p:spPr>
          <a:xfrm>
            <a:off x="6189786" y="1303189"/>
            <a:ext cx="5533292" cy="2401125"/>
          </a:xfrm>
        </p:spPr>
        <p:txBody>
          <a:bodyPr tIns="72000"/>
          <a:lstStyle>
            <a:lvl1pPr marL="180975" indent="-180975" algn="ctr">
              <a:buNone/>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4"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22685714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ic Lef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468923"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6189786"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6189787"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1" name="tlTitle"/>
          <p:cNvSpPr>
            <a:spLocks noGrp="1"/>
          </p:cNvSpPr>
          <p:nvPr>
            <p:ph type="title"/>
          </p:nvPr>
        </p:nvSpPr>
        <p:spPr/>
        <p:txBody>
          <a:bodyPr/>
          <a:lstStyle/>
          <a:p>
            <a:r>
              <a:rPr lang="en-US" noProof="0"/>
              <a:t>Click to edit Master title style</a:t>
            </a:r>
            <a:endParaRPr lang="en-US" dirty="0"/>
          </a:p>
        </p:txBody>
      </p:sp>
    </p:spTree>
    <p:extLst>
      <p:ext uri="{BB962C8B-B14F-4D97-AF65-F5344CB8AC3E}">
        <p14:creationId xmlns:p14="http://schemas.microsoft.com/office/powerpoint/2010/main" val="374141729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Pic Right (no lines - fully editable)">
    <p:spTree>
      <p:nvGrpSpPr>
        <p:cNvPr id="1" name=""/>
        <p:cNvGrpSpPr/>
        <p:nvPr/>
      </p:nvGrpSpPr>
      <p:grpSpPr>
        <a:xfrm>
          <a:off x="0" y="0"/>
          <a:ext cx="0" cy="0"/>
          <a:chOff x="0" y="0"/>
          <a:chExt cx="0" cy="0"/>
        </a:xfrm>
      </p:grpSpPr>
      <p:sp>
        <p:nvSpPr>
          <p:cNvPr id="12" name="phContent4"/>
          <p:cNvSpPr>
            <a:spLocks noGrp="1"/>
          </p:cNvSpPr>
          <p:nvPr>
            <p:ph sz="half" idx="17"/>
          </p:nvPr>
        </p:nvSpPr>
        <p:spPr>
          <a:xfrm>
            <a:off x="6189786" y="1303189"/>
            <a:ext cx="5533292" cy="2401125"/>
          </a:xfrm>
        </p:spPr>
        <p:txBody>
          <a:bodyPr tIns="72000"/>
          <a:lstStyle>
            <a:lvl1pPr marL="180975" indent="-180975" algn="ctr">
              <a:buNone/>
              <a:defRPr sz="1400" baseline="0"/>
            </a:lvl1pPr>
            <a:lvl2pPr marL="361950" indent="-180975">
              <a:defRPr sz="1400"/>
            </a:lvl2pPr>
            <a:lvl3pPr marL="542925" indent="-180975">
              <a:defRPr sz="1400"/>
            </a:lvl3pPr>
            <a:lvl4pPr marL="712788" indent="-169863">
              <a:defRPr sz="1400"/>
            </a:lvl4pPr>
            <a:lvl5pPr marL="893763" indent="-180975">
              <a:defRPr sz="1400"/>
            </a:lvl5pPr>
            <a:lvl6pPr>
              <a:defRPr sz="1800"/>
            </a:lvl6pPr>
            <a:lvl7pPr>
              <a:defRPr sz="1800"/>
            </a:lvl7pPr>
            <a:lvl8pPr>
              <a:defRPr sz="1800"/>
            </a:lvl8pPr>
            <a:lvl9pPr>
              <a:defRPr sz="1800"/>
            </a:lvl9pPr>
          </a:lstStyle>
          <a:p>
            <a:pPr lvl="0"/>
            <a:r>
              <a:rPr lang="en-US" noProof="0"/>
              <a:t>Click to edit Master text styles</a:t>
            </a:r>
          </a:p>
        </p:txBody>
      </p:sp>
      <p:sp>
        <p:nvSpPr>
          <p:cNvPr id="6" name="phContent3"/>
          <p:cNvSpPr>
            <a:spLocks noGrp="1"/>
          </p:cNvSpPr>
          <p:nvPr>
            <p:ph sz="half" idx="11"/>
          </p:nvPr>
        </p:nvSpPr>
        <p:spPr>
          <a:xfrm>
            <a:off x="6189786"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Content2"/>
          <p:cNvSpPr>
            <a:spLocks noGrp="1"/>
          </p:cNvSpPr>
          <p:nvPr>
            <p:ph sz="half" idx="10"/>
          </p:nvPr>
        </p:nvSpPr>
        <p:spPr>
          <a:xfrm>
            <a:off x="468923" y="4028285"/>
            <a:ext cx="5533292" cy="2569367"/>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phContent1"/>
          <p:cNvSpPr>
            <a:spLocks noGrp="1"/>
          </p:cNvSpPr>
          <p:nvPr>
            <p:ph sz="half" idx="2"/>
          </p:nvPr>
        </p:nvSpPr>
        <p:spPr>
          <a:xfrm>
            <a:off x="468923" y="1627189"/>
            <a:ext cx="5533292" cy="2077124"/>
          </a:xfrm>
        </p:spPr>
        <p:txBody>
          <a:bodyPr tIns="72000"/>
          <a:lstStyle>
            <a:lvl1pPr marL="180975" indent="-180975">
              <a:defRPr sz="1200"/>
            </a:lvl1pPr>
            <a:lvl2pPr marL="361950" indent="-180975">
              <a:defRPr sz="1200"/>
            </a:lvl2pPr>
            <a:lvl3pPr marL="542925" indent="-180975">
              <a:defRPr sz="1200"/>
            </a:lvl3pPr>
            <a:lvl4pPr marL="712788" indent="-169863">
              <a:defRPr sz="1200"/>
            </a:lvl4pPr>
            <a:lvl5pPr marL="893763" indent="-180975">
              <a:defRPr sz="12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phText3"/>
          <p:cNvSpPr>
            <a:spLocks noGrp="1"/>
          </p:cNvSpPr>
          <p:nvPr>
            <p:ph type="body" sz="quarter" idx="15"/>
          </p:nvPr>
        </p:nvSpPr>
        <p:spPr>
          <a:xfrm>
            <a:off x="6189787" y="3701900"/>
            <a:ext cx="5533288" cy="324000"/>
          </a:xfrm>
        </p:spPr>
        <p:txBody>
          <a:bodyPr bIns="72000" anchor="b"/>
          <a:lstStyle>
            <a:lvl1pPr>
              <a:buNone/>
              <a:defRPr sz="1400" b="1"/>
            </a:lvl1pPr>
          </a:lstStyle>
          <a:p>
            <a:pPr lvl="0"/>
            <a:r>
              <a:rPr lang="en-US"/>
              <a:t>Edit Master text styles</a:t>
            </a:r>
          </a:p>
        </p:txBody>
      </p:sp>
      <p:sp>
        <p:nvSpPr>
          <p:cNvPr id="26" name="phText2"/>
          <p:cNvSpPr>
            <a:spLocks noGrp="1"/>
          </p:cNvSpPr>
          <p:nvPr>
            <p:ph type="body" sz="quarter" idx="16"/>
          </p:nvPr>
        </p:nvSpPr>
        <p:spPr>
          <a:xfrm>
            <a:off x="468928" y="3704313"/>
            <a:ext cx="5533288" cy="324000"/>
          </a:xfrm>
        </p:spPr>
        <p:txBody>
          <a:bodyPr bIns="72000" anchor="b"/>
          <a:lstStyle>
            <a:lvl1pPr>
              <a:buNone/>
              <a:defRPr sz="1400" b="1"/>
            </a:lvl1pPr>
          </a:lstStyle>
          <a:p>
            <a:pPr lvl="0"/>
            <a:r>
              <a:rPr lang="en-US"/>
              <a:t>Edit Master text styles</a:t>
            </a:r>
          </a:p>
        </p:txBody>
      </p:sp>
      <p:sp>
        <p:nvSpPr>
          <p:cNvPr id="23" name="phText1"/>
          <p:cNvSpPr>
            <a:spLocks noGrp="1"/>
          </p:cNvSpPr>
          <p:nvPr>
            <p:ph type="body" sz="quarter" idx="14"/>
          </p:nvPr>
        </p:nvSpPr>
        <p:spPr>
          <a:xfrm>
            <a:off x="468923" y="1303188"/>
            <a:ext cx="5533288" cy="324000"/>
          </a:xfrm>
        </p:spPr>
        <p:txBody>
          <a:bodyPr bIns="72000" anchor="b"/>
          <a:lstStyle>
            <a:lvl1pPr>
              <a:buNone/>
              <a:defRPr sz="1400" b="1"/>
            </a:lvl1pPr>
          </a:lstStyle>
          <a:p>
            <a:pPr lvl="0"/>
            <a:r>
              <a:rPr lang="en-US"/>
              <a:t>Edit Master text styles</a:t>
            </a:r>
          </a:p>
        </p:txBody>
      </p:sp>
      <p:sp>
        <p:nvSpPr>
          <p:cNvPr id="7" name="phSectionTitle"/>
          <p:cNvSpPr>
            <a:spLocks noGrp="1"/>
          </p:cNvSpPr>
          <p:nvPr>
            <p:ph type="body" sz="quarter" idx="12"/>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11" name="tlTitle"/>
          <p:cNvSpPr>
            <a:spLocks noGrp="1"/>
          </p:cNvSpPr>
          <p:nvPr>
            <p:ph type="title"/>
          </p:nvPr>
        </p:nvSpPr>
        <p:spPr/>
        <p:txBody>
          <a:bodyPr/>
          <a:lstStyle/>
          <a:p>
            <a:r>
              <a:rPr lang="en-US" noProof="0"/>
              <a:t>Click to edit Master title style</a:t>
            </a:r>
            <a:endParaRPr lang="en-US" dirty="0"/>
          </a:p>
        </p:txBody>
      </p:sp>
    </p:spTree>
    <p:extLst>
      <p:ext uri="{BB962C8B-B14F-4D97-AF65-F5344CB8AC3E}">
        <p14:creationId xmlns:p14="http://schemas.microsoft.com/office/powerpoint/2010/main" val="353048365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ntent+ for WAVE report only">
    <p:spTree>
      <p:nvGrpSpPr>
        <p:cNvPr id="1" name=""/>
        <p:cNvGrpSpPr/>
        <p:nvPr/>
      </p:nvGrpSpPr>
      <p:grpSpPr>
        <a:xfrm>
          <a:off x="0" y="0"/>
          <a:ext cx="0" cy="0"/>
          <a:chOff x="0" y="0"/>
          <a:chExt cx="0" cy="0"/>
        </a:xfrm>
      </p:grpSpPr>
      <p:sp>
        <p:nvSpPr>
          <p:cNvPr id="6" name="phContent2"/>
          <p:cNvSpPr>
            <a:spLocks noGrp="1"/>
          </p:cNvSpPr>
          <p:nvPr>
            <p:ph sz="half" idx="11"/>
          </p:nvPr>
        </p:nvSpPr>
        <p:spPr>
          <a:xfrm>
            <a:off x="468923" y="1861456"/>
            <a:ext cx="2408628" cy="4736194"/>
          </a:xfrm>
        </p:spPr>
        <p:txBody>
          <a:bodyPr/>
          <a:lstStyle>
            <a:lvl1pPr>
              <a:spcBef>
                <a:spcPts val="500"/>
              </a:spcBef>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phContent1"/>
          <p:cNvSpPr>
            <a:spLocks noGrp="1"/>
          </p:cNvSpPr>
          <p:nvPr>
            <p:ph sz="half" idx="1"/>
          </p:nvPr>
        </p:nvSpPr>
        <p:spPr>
          <a:xfrm>
            <a:off x="468925" y="1306514"/>
            <a:ext cx="11254153" cy="55494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2" name="tlTitle"/>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92924219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p:cNvPr>
          <p:cNvSpPr>
            <a:spLocks noGrp="1"/>
          </p:cNvSpPr>
          <p:nvPr>
            <p:ph type="sldNum" sz="quarter" idx="10"/>
          </p:nvPr>
        </p:nvSpPr>
        <p:spPr/>
        <p:txBody>
          <a:bodyPr/>
          <a:lstStyle>
            <a:lvl1pPr>
              <a:defRPr/>
            </a:lvl1pPr>
          </a:lstStyle>
          <a:p>
            <a:pPr>
              <a:defRPr/>
            </a:pPr>
            <a:fld id="{676A1727-B195-459D-BD52-D540C9A226EA}" type="slidenum">
              <a:rPr/>
              <a:pPr>
                <a:defRPr/>
              </a:pPr>
              <a:t>‹#›</a:t>
            </a:fld>
            <a:endParaRPr dirty="0"/>
          </a:p>
        </p:txBody>
      </p:sp>
    </p:spTree>
    <p:extLst>
      <p:ext uri="{BB962C8B-B14F-4D97-AF65-F5344CB8AC3E}">
        <p14:creationId xmlns:p14="http://schemas.microsoft.com/office/powerpoint/2010/main" val="19734303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 Analysis Disclaimer)">
    <p:spTree>
      <p:nvGrpSpPr>
        <p:cNvPr id="1" name=""/>
        <p:cNvGrpSpPr/>
        <p:nvPr/>
      </p:nvGrpSpPr>
      <p:grpSpPr>
        <a:xfrm>
          <a:off x="0" y="0"/>
          <a:ext cx="0" cy="0"/>
          <a:chOff x="0" y="0"/>
          <a:chExt cx="0" cy="0"/>
        </a:xfrm>
      </p:grpSpPr>
      <p:sp>
        <p:nvSpPr>
          <p:cNvPr id="5" name="tbAnalysisDisclaimer">
            <a:extLst/>
          </p:cNvPr>
          <p:cNvSpPr txBox="1">
            <a:spLocks noChangeArrowheads="1"/>
          </p:cNvSpPr>
          <p:nvPr userDrawn="1"/>
        </p:nvSpPr>
        <p:spPr bwMode="auto">
          <a:xfrm>
            <a:off x="468313" y="6191250"/>
            <a:ext cx="11255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just">
              <a:buClr>
                <a:srgbClr val="A7A9AC"/>
              </a:buClr>
              <a:buSzPct val="100000"/>
              <a:buFont typeface="Arial" charset="0"/>
              <a:buNone/>
              <a:defRPr/>
            </a:pPr>
            <a:r>
              <a:rPr lang="en-US" altLang="en-US" sz="800">
                <a:solidFill>
                  <a:srgbClr val="A7A9AC"/>
                </a:solidFill>
              </a:rPr>
              <a:t>As with all analysis, approximations in models, loading and interpretation exist, and real components may vary in geometry and properties from those assumed.  Hence analysis results should be used only as a tool for guiding the design process and for reducing risk of poor performance during development and validation testing.  Where analysis results are described as acceptable,  it is implied only that the risk of poor performance is considered acceptable to proceed to the next stage of the design and development process, unless otherwise stated.  While the analysis may reduce the amount of testing required to prove a design, it should not be considered a replacement for validation testing unless specifically stated by Ricardo.</a:t>
            </a:r>
          </a:p>
        </p:txBody>
      </p:sp>
      <p:cxnSp>
        <p:nvCxnSpPr>
          <p:cNvPr id="8" name="lnLine"/>
          <p:cNvCxnSpPr>
            <a:cxnSpLocks noChangeShapeType="1"/>
          </p:cNvCxnSpPr>
          <p:nvPr userDrawn="1"/>
        </p:nvCxnSpPr>
        <p:spPr bwMode="auto">
          <a:xfrm>
            <a:off x="468313" y="6069013"/>
            <a:ext cx="11252200" cy="0"/>
          </a:xfrm>
          <a:prstGeom prst="line">
            <a:avLst/>
          </a:prstGeom>
          <a:noFill/>
          <a:ln w="6350">
            <a:solidFill>
              <a:srgbClr val="A7A9AC"/>
            </a:solidFill>
            <a:round/>
            <a:headEnd/>
            <a:tailEnd/>
          </a:ln>
          <a:extLst>
            <a:ext uri="{909E8E84-426E-40DD-AFC4-6F175D3DCCD1}">
              <a14:hiddenFill xmlns:a14="http://schemas.microsoft.com/office/drawing/2010/main">
                <a:noFill/>
              </a14:hiddenFill>
            </a:ext>
          </a:extLst>
        </p:spPr>
      </p:cxnSp>
      <p:sp>
        <p:nvSpPr>
          <p:cNvPr id="3" name="phContent1"/>
          <p:cNvSpPr>
            <a:spLocks noGrp="1"/>
          </p:cNvSpPr>
          <p:nvPr>
            <p:ph idx="1"/>
          </p:nvPr>
        </p:nvSpPr>
        <p:spPr>
          <a:xfrm>
            <a:off x="468925" y="1306514"/>
            <a:ext cx="11254153" cy="4762342"/>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hSectionTitle"/>
          <p:cNvSpPr>
            <a:spLocks noGrp="1"/>
          </p:cNvSpPr>
          <p:nvPr>
            <p:ph type="body" sz="quarter" idx="10"/>
          </p:nvPr>
        </p:nvSpPr>
        <p:spPr>
          <a:xfrm>
            <a:off x="187569" y="115200"/>
            <a:ext cx="6688016" cy="140400"/>
          </a:xfrm>
        </p:spPr>
        <p:txBody>
          <a:bodyPr/>
          <a:lstStyle>
            <a:lvl1pPr marL="0" indent="0">
              <a:buNone/>
              <a:defRPr sz="1000" baseline="0">
                <a:solidFill>
                  <a:srgbClr val="808080"/>
                </a:solidFill>
              </a:defRPr>
            </a:lvl1pPr>
          </a:lstStyle>
          <a:p>
            <a:pPr lvl="0"/>
            <a:r>
              <a:rPr lang="en-US" noProof="0"/>
              <a:t>Click to edit Master text styles</a:t>
            </a:r>
          </a:p>
        </p:txBody>
      </p:sp>
      <p:sp>
        <p:nvSpPr>
          <p:cNvPr id="7" name="tl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9670436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7519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Contents Slide">
    <p:spTree>
      <p:nvGrpSpPr>
        <p:cNvPr id="1" name=""/>
        <p:cNvGrpSpPr/>
        <p:nvPr/>
      </p:nvGrpSpPr>
      <p:grpSpPr>
        <a:xfrm>
          <a:off x="0" y="0"/>
          <a:ext cx="0" cy="0"/>
          <a:chOff x="0" y="0"/>
          <a:chExt cx="0" cy="0"/>
        </a:xfrm>
      </p:grpSpPr>
      <p:sp>
        <p:nvSpPr>
          <p:cNvPr id="4" name="phRectangle"/>
          <p:cNvSpPr>
            <a:spLocks noGrp="1"/>
          </p:cNvSpPr>
          <p:nvPr>
            <p:ph type="body" sz="quarter" idx="11"/>
          </p:nvPr>
        </p:nvSpPr>
        <p:spPr>
          <a:xfrm>
            <a:off x="468925" y="1948239"/>
            <a:ext cx="11254153" cy="395749"/>
          </a:xfrm>
          <a:ln>
            <a:solidFill>
              <a:srgbClr val="A7A9AC"/>
            </a:solidFill>
          </a:ln>
        </p:spPr>
        <p:txBody>
          <a:bodyPr/>
          <a:lstStyle>
            <a:lvl1pPr algn="r">
              <a:buNone/>
              <a:defRPr sz="100">
                <a:solidFill>
                  <a:srgbClr val="FFFFFF"/>
                </a:solidFill>
              </a:defRPr>
            </a:lvl1pPr>
          </a:lstStyle>
          <a:p>
            <a:pPr lvl="0"/>
            <a:r>
              <a:rPr lang="en-US"/>
              <a:t>Click to edit Master text styles</a:t>
            </a:r>
          </a:p>
        </p:txBody>
      </p:sp>
      <p:sp>
        <p:nvSpPr>
          <p:cNvPr id="3" name="phContent"/>
          <p:cNvSpPr>
            <a:spLocks noGrp="1"/>
          </p:cNvSpPr>
          <p:nvPr>
            <p:ph idx="1"/>
          </p:nvPr>
        </p:nvSpPr>
        <p:spPr>
          <a:xfrm>
            <a:off x="1863970" y="2009777"/>
            <a:ext cx="9734061" cy="4587875"/>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lTitle"/>
          <p:cNvSpPr>
            <a:spLocks noGrp="1"/>
          </p:cNvSpPr>
          <p:nvPr>
            <p:ph type="title"/>
          </p:nvPr>
        </p:nvSpPr>
        <p:spPr/>
        <p:txBody>
          <a:bodyPr/>
          <a:lstStyle>
            <a:lvl1pPr>
              <a:defRPr/>
            </a:lvl1pPr>
          </a:lstStyle>
          <a:p>
            <a:r>
              <a:rPr lang="en-US" noProof="0"/>
              <a:t>Click to edit Master title style</a:t>
            </a:r>
            <a:endParaRPr lang="en-US" noProof="0" dirty="0"/>
          </a:p>
        </p:txBody>
      </p:sp>
    </p:spTree>
    <p:extLst>
      <p:ext uri="{BB962C8B-B14F-4D97-AF65-F5344CB8AC3E}">
        <p14:creationId xmlns:p14="http://schemas.microsoft.com/office/powerpoint/2010/main" val="4650662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2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037441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gine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4895901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sign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126214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VH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6000"/>
          <a:stretch>
            <a:fillRect/>
          </a:stretch>
        </p:blipFill>
        <p:spPr bwMode="auto">
          <a:xfrm>
            <a:off x="0" y="0"/>
            <a:ext cx="121920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0086141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chnolo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1904" r="2895"/>
          <a:stretch>
            <a:fillRect/>
          </a:stretch>
        </p:blipFill>
        <p:spPr bwMode="auto">
          <a:xfrm>
            <a:off x="0" y="0"/>
            <a:ext cx="12192000"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0752574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Hybrids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l="7635"/>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11005430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ind Marketing Title Slide">
    <p:spTree>
      <p:nvGrpSpPr>
        <p:cNvPr id="1" name=""/>
        <p:cNvGrpSpPr/>
        <p:nvPr/>
      </p:nvGrpSpPr>
      <p:grpSpPr>
        <a:xfrm>
          <a:off x="0" y="0"/>
          <a:ext cx="0" cy="0"/>
          <a:chOff x="0" y="0"/>
          <a:chExt cx="0" cy="0"/>
        </a:xfrm>
      </p:grpSpPr>
      <p:pic>
        <p:nvPicPr>
          <p:cNvPr id="5" name="Picture 9"/>
          <p:cNvPicPr>
            <a:picLocks/>
          </p:cNvPicPr>
          <p:nvPr userDrawn="1"/>
        </p:nvPicPr>
        <p:blipFill>
          <a:blip r:embed="rId2">
            <a:extLst>
              <a:ext uri="{28A0092B-C50C-407E-A947-70E740481C1C}">
                <a14:useLocalDpi xmlns:a14="http://schemas.microsoft.com/office/drawing/2010/main" val="0"/>
              </a:ext>
            </a:extLst>
          </a:blip>
          <a:srcRect t="3951" b="2521"/>
          <a:stretch>
            <a:fillRect/>
          </a:stretch>
        </p:blipFill>
        <p:spPr bwMode="auto">
          <a:xfrm>
            <a:off x="0" y="0"/>
            <a:ext cx="12192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83982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p:cNvPr>
          <p:cNvSpPr>
            <a:spLocks noGrp="1"/>
          </p:cNvSpPr>
          <p:nvPr>
            <p:ph type="sldNum" sz="quarter" idx="10"/>
          </p:nvPr>
        </p:nvSpPr>
        <p:spPr/>
        <p:txBody>
          <a:bodyPr/>
          <a:lstStyle>
            <a:lvl1pPr>
              <a:defRPr/>
            </a:lvl1pPr>
          </a:lstStyle>
          <a:p>
            <a:pPr>
              <a:defRPr/>
            </a:pPr>
            <a:fld id="{E50551CA-F58B-4013-90D4-D35D78A69274}" type="slidenum">
              <a:rPr/>
              <a:pPr>
                <a:defRPr/>
              </a:pPr>
              <a:t>‹#›</a:t>
            </a:fld>
            <a:endParaRPr dirty="0"/>
          </a:p>
        </p:txBody>
      </p:sp>
    </p:spTree>
    <p:extLst>
      <p:ext uri="{BB962C8B-B14F-4D97-AF65-F5344CB8AC3E}">
        <p14:creationId xmlns:p14="http://schemas.microsoft.com/office/powerpoint/2010/main" val="31149048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ergy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t="5946"/>
          <a:stretch>
            <a:fillRect/>
          </a:stretch>
        </p:blipFill>
        <p:spPr bwMode="auto">
          <a:xfrm>
            <a:off x="0" y="0"/>
            <a:ext cx="12192000" cy="645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1188186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lar Marketing Title Slide">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userDrawn="1"/>
        </p:nvSpPr>
        <p:spPr bwMode="auto">
          <a:xfrm>
            <a:off x="5587200" y="3429002"/>
            <a:ext cx="6604800" cy="2052531"/>
          </a:xfrm>
          <a:prstGeom prst="rect">
            <a:avLst/>
          </a:prstGeom>
          <a:gradFill>
            <a:gsLst>
              <a:gs pos="32000">
                <a:schemeClr val="accent1"/>
              </a:gs>
              <a:gs pos="100000">
                <a:schemeClr val="accent1">
                  <a:alpha val="85000"/>
                </a:schemeClr>
              </a:gs>
            </a:gsLst>
            <a:lin ang="5400000" scaled="0"/>
          </a:gradFill>
          <a:ln w="6350" cap="flat" cmpd="sng" algn="ctr">
            <a:noFill/>
            <a:prstDash val="solid"/>
            <a:round/>
            <a:headEnd type="none" w="med" len="med"/>
            <a:tailEnd type="none" w="med" len="med"/>
          </a:ln>
          <a:effectLst/>
        </p:spPr>
        <p:txBody>
          <a:bodyPr wrap="none" lIns="72000" tIns="72000" rIns="72000" bIns="72000" anchor="ctr"/>
          <a:lstStyle/>
          <a:p>
            <a:pPr algn="r" defTabSz="762000">
              <a:defRPr/>
            </a:pPr>
            <a:endParaRPr lang="en-US" sz="1400" dirty="0">
              <a:solidFill>
                <a:srgbClr val="000000"/>
              </a:solidFill>
              <a:latin typeface="Arial" charset="0"/>
            </a:endParaRPr>
          </a:p>
        </p:txBody>
      </p:sp>
      <p:sp>
        <p:nvSpPr>
          <p:cNvPr id="7" name="Rectangle 6">
            <a:extLst/>
          </p:cNvPr>
          <p:cNvSpPr>
            <a:spLocks noChangeArrowheads="1"/>
          </p:cNvSpPr>
          <p:nvPr userDrawn="1"/>
        </p:nvSpPr>
        <p:spPr bwMode="auto">
          <a:xfrm>
            <a:off x="9144000" y="5386388"/>
            <a:ext cx="3048000" cy="95250"/>
          </a:xfrm>
          <a:prstGeom prst="rect">
            <a:avLst/>
          </a:prstGeom>
          <a:solidFill>
            <a:schemeClr val="accent2"/>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10"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1" name="picDETITwhiteOnBlue"/>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22525"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WebAddrBoW"/>
          <p:cNvPicPr>
            <a:picLocks noChangeAspect="1"/>
          </p:cNvPicPr>
          <p:nvPr userDrawn="1"/>
        </p:nvPicPr>
        <p:blipFill>
          <a:blip r:embed="rId4">
            <a:extLst>
              <a:ext uri="{28A0092B-C50C-407E-A947-70E740481C1C}">
                <a14:useLocalDpi xmlns:a14="http://schemas.microsoft.com/office/drawing/2010/main" val="0"/>
              </a:ext>
            </a:extLst>
          </a:blip>
          <a:srcRect r="-116"/>
          <a:stretch>
            <a:fillRect/>
          </a:stretch>
        </p:blipFill>
        <p:spPr bwMode="auto">
          <a:xfrm>
            <a:off x="9144000" y="6354763"/>
            <a:ext cx="2400300" cy="50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8">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14" name="picLogo"/>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587200" y="3429002"/>
            <a:ext cx="6604800" cy="1340161"/>
          </a:xfrm>
        </p:spPr>
        <p:txBody>
          <a:bodyPr lIns="144000" tIns="72000" rIns="144000" bIns="36000" anchor="b">
            <a:noAutofit/>
          </a:bodyPr>
          <a:lstStyle>
            <a:lvl1pPr>
              <a:defRPr>
                <a:solidFill>
                  <a:srgbClr val="FFFFFF"/>
                </a:solidFill>
              </a:defRPr>
            </a:lvl1pPr>
          </a:lstStyle>
          <a:p>
            <a:r>
              <a:rPr lang="en-US"/>
              <a:t>Click to edit Master title style</a:t>
            </a:r>
            <a:endParaRPr lang="en-US" dirty="0"/>
          </a:p>
        </p:txBody>
      </p:sp>
      <p:sp>
        <p:nvSpPr>
          <p:cNvPr id="16" name="Text Placeholder 2"/>
          <p:cNvSpPr>
            <a:spLocks noGrp="1"/>
          </p:cNvSpPr>
          <p:nvPr>
            <p:ph type="body" sz="quarter" idx="10"/>
          </p:nvPr>
        </p:nvSpPr>
        <p:spPr>
          <a:xfrm>
            <a:off x="5587200" y="4769162"/>
            <a:ext cx="6604800" cy="617258"/>
          </a:xfrm>
        </p:spPr>
        <p:txBody>
          <a:bodyPr lIns="144000" tIns="36000" rIns="144000" bIns="72000"/>
          <a:lstStyle>
            <a:lvl1pPr marL="0" indent="0">
              <a:spcBef>
                <a:spcPts val="0"/>
              </a:spcBef>
              <a:spcAft>
                <a:spcPts val="200"/>
              </a:spcAft>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86672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ity Marketing 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l="9906" t="2098" r="3296" b="219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p:cNvPr>
          <p:cNvSpPr>
            <a:spLocks noChangeArrowheads="1"/>
          </p:cNvSpPr>
          <p:nvPr userDrawn="1"/>
        </p:nvSpPr>
        <p:spPr bwMode="auto">
          <a:xfrm>
            <a:off x="9144000" y="963613"/>
            <a:ext cx="3048000" cy="1501775"/>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r>
              <a:rPr lang="en-US" altLang="en-US" sz="1400">
                <a:solidFill>
                  <a:srgbClr val="000000"/>
                </a:solidFill>
              </a:rPr>
              <a:t> </a:t>
            </a:r>
          </a:p>
        </p:txBody>
      </p:sp>
      <p:pic>
        <p:nvPicPr>
          <p:cNvPr id="6" name="pic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9013" y="1331913"/>
            <a:ext cx="15779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8"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0" name="picWebAddrBoW"/>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lTitle"/>
          <p:cNvSpPr>
            <a:spLocks noGrp="1"/>
          </p:cNvSpPr>
          <p:nvPr>
            <p:ph type="title"/>
          </p:nvPr>
        </p:nvSpPr>
        <p:spPr>
          <a:xfrm>
            <a:off x="986375" y="1256137"/>
            <a:ext cx="8141011" cy="430887"/>
          </a:xfrm>
          <a:noFill/>
          <a:ln w="12700">
            <a:noFill/>
            <a:miter lim="800000"/>
            <a:headEnd/>
            <a:tailEnd/>
          </a:ln>
          <a:effectLst/>
        </p:spPr>
        <p:txBody>
          <a:bodyPr anchor="b"/>
          <a:lstStyle>
            <a:lvl1pPr>
              <a:defRPr lang="en-GB" sz="2800" kern="0" dirty="0">
                <a:latin typeface="+mn-lt"/>
              </a:defRPr>
            </a:lvl1pPr>
          </a:lstStyle>
          <a:p>
            <a:pPr lvl="0"/>
            <a:r>
              <a:rPr lang="en-US"/>
              <a:t>Click to edit Master title style</a:t>
            </a:r>
            <a:endParaRPr lang="en-US" dirty="0"/>
          </a:p>
        </p:txBody>
      </p:sp>
      <p:sp>
        <p:nvSpPr>
          <p:cNvPr id="15" name="phSubTitle"/>
          <p:cNvSpPr>
            <a:spLocks noGrp="1"/>
          </p:cNvSpPr>
          <p:nvPr>
            <p:ph type="body" sz="quarter" idx="10"/>
          </p:nvPr>
        </p:nvSpPr>
        <p:spPr>
          <a:xfrm>
            <a:off x="986375" y="1814512"/>
            <a:ext cx="8141012" cy="470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600" b="1">
                <a:solidFill>
                  <a:srgbClr val="000000"/>
                </a:solidFill>
              </a:defRPr>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Click to edit Master text styles</a:t>
            </a:r>
          </a:p>
        </p:txBody>
      </p:sp>
    </p:spTree>
    <p:extLst>
      <p:ext uri="{BB962C8B-B14F-4D97-AF65-F5344CB8AC3E}">
        <p14:creationId xmlns:p14="http://schemas.microsoft.com/office/powerpoint/2010/main" val="17518593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Report Title Slide">
    <p:spTree>
      <p:nvGrpSpPr>
        <p:cNvPr id="1" name=""/>
        <p:cNvGrpSpPr/>
        <p:nvPr/>
      </p:nvGrpSpPr>
      <p:grpSpPr>
        <a:xfrm>
          <a:off x="0" y="0"/>
          <a:ext cx="0" cy="0"/>
          <a:chOff x="0" y="0"/>
          <a:chExt cx="0" cy="0"/>
        </a:xfrm>
      </p:grpSpPr>
      <p:pic>
        <p:nvPicPr>
          <p:cNvPr id="5"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7"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hPicutre"/>
          <p:cNvSpPr>
            <a:spLocks noGrp="1"/>
          </p:cNvSpPr>
          <p:nvPr>
            <p:ph sz="quarter" idx="12"/>
          </p:nvPr>
        </p:nvSpPr>
        <p:spPr>
          <a:xfrm>
            <a:off x="7524264" y="3598863"/>
            <a:ext cx="3636107" cy="2286000"/>
          </a:xfrm>
        </p:spPr>
        <p:txBody>
          <a:bodyPr/>
          <a:lstStyle>
            <a:lvl1pPr marL="0" indent="0" algn="ctr">
              <a:spcBef>
                <a:spcPts val="0"/>
              </a:spcBef>
              <a:buNone/>
              <a:defRPr sz="1200"/>
            </a:lvl1pPr>
          </a:lstStyle>
          <a:p>
            <a:pPr lvl="0"/>
            <a:r>
              <a:rPr lang="en-US"/>
              <a:t>Click to edit Master text styles</a:t>
            </a:r>
          </a:p>
        </p:txBody>
      </p:sp>
      <p:sp>
        <p:nvSpPr>
          <p:cNvPr id="8" name="phSubTitle"/>
          <p:cNvSpPr>
            <a:spLocks noGrp="1"/>
          </p:cNvSpPr>
          <p:nvPr>
            <p:ph type="body" sz="quarter" idx="10"/>
          </p:nvPr>
        </p:nvSpPr>
        <p:spPr>
          <a:xfrm>
            <a:off x="468923" y="2971801"/>
            <a:ext cx="6793524" cy="2913063"/>
          </a:xfrm>
        </p:spPr>
        <p:txBody>
          <a:bodyPr/>
          <a:lstStyle>
            <a:lvl1pPr marL="0" indent="0">
              <a:buNone/>
              <a:defRPr sz="12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Edit Master text styles</a:t>
            </a:r>
          </a:p>
        </p:txBody>
      </p:sp>
      <p:sp>
        <p:nvSpPr>
          <p:cNvPr id="11" name="tlTitle"/>
          <p:cNvSpPr>
            <a:spLocks noGrp="1"/>
          </p:cNvSpPr>
          <p:nvPr>
            <p:ph type="title"/>
          </p:nvPr>
        </p:nvSpPr>
        <p:spPr>
          <a:xfrm>
            <a:off x="468923" y="2466001"/>
            <a:ext cx="9283200"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smtClean="0">
                <a:ln>
                  <a:noFill/>
                </a:ln>
                <a:solidFill>
                  <a:srgbClr val="006BB7"/>
                </a:solidFill>
                <a:effectLst/>
                <a:uLnTx/>
                <a:uFillTx/>
                <a:latin typeface="+mn-lt"/>
                <a:ea typeface="+mj-ea"/>
                <a:cs typeface="+mj-cs"/>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3072444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pic>
        <p:nvPicPr>
          <p:cNvPr id="4" name="pi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7913" y="530225"/>
            <a:ext cx="1108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Stripe">
            <a:extLst/>
          </p:cNvPr>
          <p:cNvSpPr>
            <a:spLocks noChangeArrowheads="1"/>
          </p:cNvSpPr>
          <p:nvPr userDrawn="1"/>
        </p:nvSpPr>
        <p:spPr bwMode="auto">
          <a:xfrm>
            <a:off x="0" y="6354763"/>
            <a:ext cx="9144000" cy="503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7" name="recStripeWhite">
            <a:extLst/>
          </p:cNvPr>
          <p:cNvSpPr>
            <a:spLocks noChangeArrowheads="1"/>
          </p:cNvSpPr>
          <p:nvPr userDrawn="1"/>
        </p:nvSpPr>
        <p:spPr bwMode="auto">
          <a:xfrm>
            <a:off x="9144000" y="6354763"/>
            <a:ext cx="3048000" cy="503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9" name="tbCopyright">
            <a:extLst/>
          </p:cNvPr>
          <p:cNvSpPr txBox="1">
            <a:spLocks noChangeArrowheads="1"/>
          </p:cNvSpPr>
          <p:nvPr userDrawn="1"/>
        </p:nvSpPr>
        <p:spPr bwMode="white">
          <a:xfrm>
            <a:off x="201613" y="6742113"/>
            <a:ext cx="13700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pic>
        <p:nvPicPr>
          <p:cNvPr id="10" name="picWebAddrBoW"/>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0" y="6354763"/>
            <a:ext cx="2397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DETIT_WoB"/>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4113" y="6354763"/>
            <a:ext cx="6721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hSubTitle"/>
          <p:cNvSpPr>
            <a:spLocks noGrp="1"/>
          </p:cNvSpPr>
          <p:nvPr>
            <p:ph type="body" sz="quarter" idx="10"/>
          </p:nvPr>
        </p:nvSpPr>
        <p:spPr>
          <a:xfrm>
            <a:off x="468923" y="2971800"/>
            <a:ext cx="9284677" cy="1066800"/>
          </a:xfrm>
        </p:spPr>
        <p:txBody>
          <a:bodyPr/>
          <a:lstStyle>
            <a:lvl1pPr marL="0" indent="0" algn="l" defTabSz="457200" rtl="0" eaLnBrk="0" fontAlgn="base" hangingPunct="0">
              <a:spcBef>
                <a:spcPct val="50000"/>
              </a:spcBef>
              <a:spcAft>
                <a:spcPct val="0"/>
              </a:spcAft>
              <a:buClr>
                <a:schemeClr val="accent2"/>
              </a:buClr>
              <a:buSzPct val="75000"/>
              <a:buFont typeface="Wingdings" pitchFamily="2" charset="2"/>
              <a:buNone/>
              <a:defRPr sz="1800" b="1"/>
            </a:lvl1pPr>
            <a:lvl2pPr marL="0" indent="0">
              <a:buNone/>
              <a:tabLst>
                <a:tab pos="1520825" algn="l"/>
              </a:tabLst>
              <a:defRPr sz="1200" b="1">
                <a:solidFill>
                  <a:schemeClr val="tx1"/>
                </a:solidFill>
              </a:defRPr>
            </a:lvl2pPr>
            <a:lvl3pPr marL="0" indent="0" defTabSz="255588">
              <a:buNone/>
              <a:defRPr lang="en-US" sz="1200" dirty="0" smtClean="0">
                <a:solidFill>
                  <a:schemeClr val="tx1"/>
                </a:solidFill>
                <a:latin typeface="+mn-lt"/>
              </a:defRPr>
            </a:lvl3pPr>
            <a:lvl4pPr marL="0" indent="0" defTabSz="255588">
              <a:buNone/>
              <a:defRPr lang="en-US" sz="1200" dirty="0" smtClean="0">
                <a:solidFill>
                  <a:schemeClr val="tx1"/>
                </a:solidFill>
                <a:latin typeface="+mn-lt"/>
              </a:defRPr>
            </a:lvl4pPr>
            <a:lvl5pPr marL="0" indent="0" defTabSz="255588">
              <a:buNone/>
              <a:defRPr lang="en-US" sz="1200" dirty="0" smtClean="0">
                <a:solidFill>
                  <a:schemeClr val="tx1"/>
                </a:solidFill>
                <a:latin typeface="+mn-lt"/>
              </a:defRPr>
            </a:lvl5pPr>
          </a:lstStyle>
          <a:p>
            <a:pPr lvl="0"/>
            <a:r>
              <a:rPr lang="en-US" noProof="0"/>
              <a:t>Click to edit Master text styles</a:t>
            </a:r>
          </a:p>
        </p:txBody>
      </p:sp>
      <p:sp>
        <p:nvSpPr>
          <p:cNvPr id="8" name="tlTitle"/>
          <p:cNvSpPr>
            <a:spLocks noGrp="1"/>
          </p:cNvSpPr>
          <p:nvPr>
            <p:ph type="title"/>
          </p:nvPr>
        </p:nvSpPr>
        <p:spPr>
          <a:xfrm>
            <a:off x="468923" y="2466001"/>
            <a:ext cx="9284677" cy="430887"/>
          </a:xfrm>
          <a:noFill/>
          <a:ln w="12700">
            <a:noFill/>
            <a:miter lim="800000"/>
            <a:headEnd/>
            <a:tailEnd/>
          </a:ln>
          <a:effectLst/>
        </p:spPr>
        <p:txBody>
          <a:bodyPr anchor="b"/>
          <a:lstStyle>
            <a:lvl1pPr marL="0" marR="0" indent="0" defTabSz="457200" rtl="0" eaLnBrk="0" fontAlgn="base" latinLnBrk="0" hangingPunct="0">
              <a:lnSpc>
                <a:spcPct val="100000"/>
              </a:lnSpc>
              <a:spcBef>
                <a:spcPct val="50000"/>
              </a:spcBef>
              <a:spcAft>
                <a:spcPct val="0"/>
              </a:spcAft>
              <a:tabLst/>
              <a:defRPr kumimoji="0" lang="en-US" sz="2800" b="1" i="0" u="none" strike="noStrike" kern="0" cap="none" spc="0" normalizeH="0" baseline="0" noProof="0" dirty="0" smtClean="0">
                <a:ln>
                  <a:noFill/>
                </a:ln>
                <a:solidFill>
                  <a:srgbClr val="006BB7"/>
                </a:solidFill>
                <a:effectLst/>
                <a:uLnTx/>
                <a:uFillTx/>
                <a:latin typeface="+mn-lt"/>
                <a:ea typeface="+mj-ea"/>
                <a:cs typeface="+mj-cs"/>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0913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p:cNvPr>
          <p:cNvSpPr>
            <a:spLocks noGrp="1"/>
          </p:cNvSpPr>
          <p:nvPr>
            <p:ph type="sldNum" sz="quarter" idx="10"/>
          </p:nvPr>
        </p:nvSpPr>
        <p:spPr/>
        <p:txBody>
          <a:bodyPr/>
          <a:lstStyle>
            <a:lvl1pPr>
              <a:defRPr/>
            </a:lvl1pPr>
          </a:lstStyle>
          <a:p>
            <a:pPr>
              <a:defRPr/>
            </a:pPr>
            <a:fld id="{3082CEAD-EC27-43E1-AEB0-4D915E69D23A}" type="slidenum">
              <a:rPr/>
              <a:pPr>
                <a:defRPr/>
              </a:pPr>
              <a:t>‹#›</a:t>
            </a:fld>
            <a:endParaRPr dirty="0"/>
          </a:p>
        </p:txBody>
      </p:sp>
    </p:spTree>
    <p:extLst>
      <p:ext uri="{BB962C8B-B14F-4D97-AF65-F5344CB8AC3E}">
        <p14:creationId xmlns:p14="http://schemas.microsoft.com/office/powerpoint/2010/main" val="17855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p:cNvPr>
          <p:cNvSpPr>
            <a:spLocks noGrp="1"/>
          </p:cNvSpPr>
          <p:nvPr>
            <p:ph type="sldNum" sz="quarter" idx="10"/>
          </p:nvPr>
        </p:nvSpPr>
        <p:spPr/>
        <p:txBody>
          <a:bodyPr/>
          <a:lstStyle>
            <a:lvl1pPr>
              <a:defRPr/>
            </a:lvl1pPr>
          </a:lstStyle>
          <a:p>
            <a:pPr>
              <a:defRPr/>
            </a:pPr>
            <a:fld id="{04AF750D-0C45-409E-81CE-3D6C72167307}" type="slidenum">
              <a:rPr/>
              <a:pPr>
                <a:defRPr/>
              </a:pPr>
              <a:t>‹#›</a:t>
            </a:fld>
            <a:endParaRPr dirty="0"/>
          </a:p>
        </p:txBody>
      </p:sp>
    </p:spTree>
    <p:extLst>
      <p:ext uri="{BB962C8B-B14F-4D97-AF65-F5344CB8AC3E}">
        <p14:creationId xmlns:p14="http://schemas.microsoft.com/office/powerpoint/2010/main" val="155775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61" Type="http://schemas.openxmlformats.org/officeDocument/2006/relationships/slideLayout" Target="../slideLayouts/slideLayout7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image" Target="../media/image6.png"/><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p:cNvPr>
          <p:cNvSpPr>
            <a:spLocks noGrp="1"/>
          </p:cNvSpPr>
          <p:nvPr>
            <p:ph type="title"/>
          </p:nvPr>
        </p:nvSpPr>
        <p:spPr>
          <a:xfrm>
            <a:off x="838200" y="365125"/>
            <a:ext cx="10515600" cy="7112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838200" y="1247775"/>
            <a:ext cx="105156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7" name="Picture 6">
            <a:extLst/>
          </p:cNvPr>
          <p:cNvPicPr>
            <a:picLocks noChangeAspect="1"/>
          </p:cNvPicPr>
          <p:nvPr userDrawn="1"/>
        </p:nvPicPr>
        <p:blipFill>
          <a:blip r:embed="rId14">
            <a:duotone>
              <a:schemeClr val="bg2">
                <a:shade val="45000"/>
                <a:satMod val="135000"/>
              </a:schemeClr>
              <a:prstClr val="white"/>
            </a:duotone>
          </a:blip>
          <a:stretch>
            <a:fillRect/>
          </a:stretch>
        </p:blipFill>
        <p:spPr>
          <a:xfrm>
            <a:off x="2655" y="6534150"/>
            <a:ext cx="12189345" cy="323850"/>
          </a:xfrm>
          <a:prstGeom prst="rect">
            <a:avLst/>
          </a:prstGeom>
        </p:spPr>
      </p:pic>
      <p:pic>
        <p:nvPicPr>
          <p:cNvPr id="1029" name="Picture 2" descr="ELi Site Logo Banne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3025" y="6557963"/>
            <a:ext cx="1371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8">
            <a:extLst/>
          </p:cNvPr>
          <p:cNvSpPr txBox="1">
            <a:spLocks noChangeArrowheads="1"/>
          </p:cNvSpPr>
          <p:nvPr userDrawn="1"/>
        </p:nvSpPr>
        <p:spPr bwMode="auto">
          <a:xfrm>
            <a:off x="1117600" y="6584950"/>
            <a:ext cx="1900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altLang="en-US" sz="1600">
                <a:solidFill>
                  <a:srgbClr val="339966"/>
                </a:solidFill>
                <a:latin typeface="Calibri" charset="0"/>
              </a:rPr>
              <a:t>engineering laboratory</a:t>
            </a:r>
          </a:p>
        </p:txBody>
      </p:sp>
      <p:pic>
        <p:nvPicPr>
          <p:cNvPr id="1031" name="Picture 9"/>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489325" y="6565900"/>
            <a:ext cx="5213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p:cNvPr>
          <p:cNvSpPr>
            <a:spLocks noGrp="1"/>
          </p:cNvSpPr>
          <p:nvPr>
            <p:ph type="sldNum" sz="quarter" idx="4"/>
          </p:nvPr>
        </p:nvSpPr>
        <p:spPr>
          <a:xfrm>
            <a:off x="11439525" y="6565900"/>
            <a:ext cx="571500" cy="234950"/>
          </a:xfrm>
          <a:prstGeom prst="rect">
            <a:avLst/>
          </a:prstGeom>
        </p:spPr>
        <p:txBody>
          <a:bodyPr vert="horz" lIns="0" tIns="0" rIns="0" bIns="0" rtlCol="0" anchor="ctr"/>
          <a:lstStyle>
            <a:lvl1pPr algn="r" eaLnBrk="1" fontAlgn="auto" hangingPunct="1">
              <a:spcBef>
                <a:spcPts val="0"/>
              </a:spcBef>
              <a:spcAft>
                <a:spcPts val="0"/>
              </a:spcAft>
              <a:defRPr lang="en-US" sz="1400" kern="1200">
                <a:solidFill>
                  <a:srgbClr val="339966"/>
                </a:solidFill>
                <a:latin typeface="Calibri" panose="020F0502020204030204" pitchFamily="34" charset="0"/>
                <a:ea typeface="+mn-ea"/>
                <a:cs typeface="+mn-cs"/>
              </a:defRPr>
            </a:lvl1pPr>
          </a:lstStyle>
          <a:p>
            <a:pPr>
              <a:defRPr/>
            </a:pPr>
            <a:fld id="{890DC620-3BB9-47CD-8670-EA4D7E5A33C0}" type="slidenum">
              <a:rPr/>
              <a:pPr>
                <a:defRPr/>
              </a:pPr>
              <a:t>‹#›</a:t>
            </a:fld>
            <a:endParaRPr dirty="0"/>
          </a:p>
        </p:txBody>
      </p:sp>
    </p:spTree>
  </p:cSld>
  <p:clrMap bg1="lt1" tx1="dk1" bg2="lt2" tx2="dk2" accent1="accent1" accent2="accent2" accent3="accent3" accent4="accent4" accent5="accent5" accent6="accent6" hlink="hlink" folHlink="folHlink"/>
  <p:sldLayoutIdLst>
    <p:sldLayoutId id="2147486150" r:id="rId1"/>
    <p:sldLayoutId id="2147486141" r:id="rId2"/>
    <p:sldLayoutId id="2147486151" r:id="rId3"/>
    <p:sldLayoutId id="2147486142" r:id="rId4"/>
    <p:sldLayoutId id="2147486152" r:id="rId5"/>
    <p:sldLayoutId id="2147486143" r:id="rId6"/>
    <p:sldLayoutId id="2147486144" r:id="rId7"/>
    <p:sldLayoutId id="2147486145" r:id="rId8"/>
    <p:sldLayoutId id="2147486146" r:id="rId9"/>
    <p:sldLayoutId id="2147486153" r:id="rId10"/>
    <p:sldLayoutId id="2147486147" r:id="rId11"/>
    <p:sldLayoutId id="2147486154" r:id="rId12"/>
  </p:sldLayoutIdLst>
  <p:hf hdr="0" ftr="0" dt="0"/>
  <p:txStyles>
    <p:titleStyle>
      <a:lvl1pPr algn="l" rtl="0" eaLnBrk="0" fontAlgn="base" hangingPunct="0">
        <a:lnSpc>
          <a:spcPct val="90000"/>
        </a:lnSpc>
        <a:spcBef>
          <a:spcPct val="0"/>
        </a:spcBef>
        <a:spcAft>
          <a:spcPct val="0"/>
        </a:spcAft>
        <a:defRPr sz="4400" b="1" kern="120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Arial" charset="0"/>
        </a:defRPr>
      </a:lvl2pPr>
      <a:lvl3pPr algn="l" rtl="0" eaLnBrk="0" fontAlgn="base" hangingPunct="0">
        <a:lnSpc>
          <a:spcPct val="90000"/>
        </a:lnSpc>
        <a:spcBef>
          <a:spcPct val="0"/>
        </a:spcBef>
        <a:spcAft>
          <a:spcPct val="0"/>
        </a:spcAft>
        <a:defRPr sz="4400" b="1">
          <a:solidFill>
            <a:schemeClr val="tx1"/>
          </a:solidFill>
          <a:latin typeface="Arial" charset="0"/>
        </a:defRPr>
      </a:lvl3pPr>
      <a:lvl4pPr algn="l" rtl="0" eaLnBrk="0" fontAlgn="base" hangingPunct="0">
        <a:lnSpc>
          <a:spcPct val="90000"/>
        </a:lnSpc>
        <a:spcBef>
          <a:spcPct val="0"/>
        </a:spcBef>
        <a:spcAft>
          <a:spcPct val="0"/>
        </a:spcAft>
        <a:defRPr sz="4400" b="1">
          <a:solidFill>
            <a:schemeClr val="tx1"/>
          </a:solidFill>
          <a:latin typeface="Arial" charset="0"/>
        </a:defRPr>
      </a:lvl4pPr>
      <a:lvl5pPr algn="l" rtl="0" eaLnBrk="0" fontAlgn="base" hangingPunct="0">
        <a:lnSpc>
          <a:spcPct val="90000"/>
        </a:lnSpc>
        <a:spcBef>
          <a:spcPct val="0"/>
        </a:spcBef>
        <a:spcAft>
          <a:spcPct val="0"/>
        </a:spcAft>
        <a:defRPr sz="4400" b="1">
          <a:solidFill>
            <a:schemeClr val="tx1"/>
          </a:solidFill>
          <a:latin typeface="Arial" charset="0"/>
        </a:defRPr>
      </a:lvl5pPr>
      <a:lvl6pPr marL="457200" algn="l" rtl="0" fontAlgn="base">
        <a:lnSpc>
          <a:spcPct val="90000"/>
        </a:lnSpc>
        <a:spcBef>
          <a:spcPct val="0"/>
        </a:spcBef>
        <a:spcAft>
          <a:spcPct val="0"/>
        </a:spcAft>
        <a:defRPr sz="4400" b="1">
          <a:solidFill>
            <a:schemeClr val="tx1"/>
          </a:solidFill>
          <a:latin typeface="Arial" charset="0"/>
        </a:defRPr>
      </a:lvl6pPr>
      <a:lvl7pPr marL="914400" algn="l" rtl="0" fontAlgn="base">
        <a:lnSpc>
          <a:spcPct val="90000"/>
        </a:lnSpc>
        <a:spcBef>
          <a:spcPct val="0"/>
        </a:spcBef>
        <a:spcAft>
          <a:spcPct val="0"/>
        </a:spcAft>
        <a:defRPr sz="4400" b="1">
          <a:solidFill>
            <a:schemeClr val="tx1"/>
          </a:solidFill>
          <a:latin typeface="Arial" charset="0"/>
        </a:defRPr>
      </a:lvl7pPr>
      <a:lvl8pPr marL="1371600" algn="l" rtl="0" fontAlgn="base">
        <a:lnSpc>
          <a:spcPct val="90000"/>
        </a:lnSpc>
        <a:spcBef>
          <a:spcPct val="0"/>
        </a:spcBef>
        <a:spcAft>
          <a:spcPct val="0"/>
        </a:spcAft>
        <a:defRPr sz="4400" b="1">
          <a:solidFill>
            <a:schemeClr val="tx1"/>
          </a:solidFill>
          <a:latin typeface="Arial" charset="0"/>
        </a:defRPr>
      </a:lvl8pPr>
      <a:lvl9pPr marL="1828800" algn="l" rtl="0" fontAlgn="base">
        <a:lnSpc>
          <a:spcPct val="90000"/>
        </a:lnSpc>
        <a:spcBef>
          <a:spcPct val="0"/>
        </a:spcBef>
        <a:spcAft>
          <a:spcPct val="0"/>
        </a:spcAft>
        <a:defRPr sz="4400" b="1">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SzPct val="125000"/>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Courier New" panose="02070309020205020404" pitchFamily="49" charset="0"/>
        <a:buChar char="o"/>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Wingdings" panose="05000000000000000000" pitchFamily="2" charset="2"/>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Logo"/>
          <p:cNvPicPr>
            <a:picLocks noChangeAspect="1" noChangeArrowheads="1"/>
          </p:cNvPicPr>
          <p:nvPr userDrawn="1"/>
        </p:nvPicPr>
        <p:blipFill>
          <a:blip r:embed="rId64">
            <a:extLst>
              <a:ext uri="{28A0092B-C50C-407E-A947-70E740481C1C}">
                <a14:useLocalDpi xmlns:a14="http://schemas.microsoft.com/office/drawing/2010/main" val="0"/>
              </a:ext>
            </a:extLst>
          </a:blip>
          <a:srcRect/>
          <a:stretch>
            <a:fillRect/>
          </a:stretch>
        </p:blipFill>
        <p:spPr bwMode="auto">
          <a:xfrm>
            <a:off x="10710863" y="366713"/>
            <a:ext cx="1011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Content"/>
          <p:cNvSpPr>
            <a:spLocks noGrp="1" noChangeArrowheads="1"/>
          </p:cNvSpPr>
          <p:nvPr>
            <p:ph type="body" idx="1"/>
          </p:nvPr>
        </p:nvSpPr>
        <p:spPr bwMode="auto">
          <a:xfrm>
            <a:off x="468313" y="1306513"/>
            <a:ext cx="11255375"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itle"/>
          <p:cNvSpPr>
            <a:spLocks noGrp="1" noChangeArrowheads="1"/>
          </p:cNvSpPr>
          <p:nvPr>
            <p:ph type="title"/>
          </p:nvPr>
        </p:nvSpPr>
        <p:spPr bwMode="auto">
          <a:xfrm>
            <a:off x="187325" y="304800"/>
            <a:ext cx="10118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THIS IS THE SLIDE MASTER - EDIT HEADER &amp; FOOTER HERE</a:t>
            </a:r>
          </a:p>
        </p:txBody>
      </p:sp>
      <p:sp>
        <p:nvSpPr>
          <p:cNvPr id="212997" name="recStripe">
            <a:extLst/>
          </p:cNvPr>
          <p:cNvSpPr>
            <a:spLocks noChangeArrowheads="1"/>
          </p:cNvSpPr>
          <p:nvPr userDrawn="1"/>
        </p:nvSpPr>
        <p:spPr bwMode="auto">
          <a:xfrm>
            <a:off x="0" y="6735763"/>
            <a:ext cx="9144000" cy="122237"/>
          </a:xfrm>
          <a:prstGeom prst="rect">
            <a:avLst/>
          </a:prstGeom>
          <a:solidFill>
            <a:srgbClr val="006BB7"/>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212998" name="recStripeWhite">
            <a:extLst/>
          </p:cNvPr>
          <p:cNvSpPr>
            <a:spLocks noChangeArrowheads="1"/>
          </p:cNvSpPr>
          <p:nvPr userDrawn="1"/>
        </p:nvSpPr>
        <p:spPr bwMode="auto">
          <a:xfrm>
            <a:off x="9144000" y="6735763"/>
            <a:ext cx="3048000" cy="122237"/>
          </a:xfrm>
          <a:prstGeom prst="rect">
            <a:avLst/>
          </a:prstGeom>
          <a:solidFill>
            <a:srgbClr val="FFFFFF"/>
          </a:solidFill>
          <a:ln>
            <a:noFill/>
          </a:ln>
          <a:extLst>
            <a:ext uri="{91240B29-F687-4F45-9708-019B960494DF}">
              <a14:hiddenLine xmlns:a14="http://schemas.microsoft.com/office/drawing/2010/main" w="6350">
                <a:solidFill>
                  <a:schemeClr val="accent2"/>
                </a:solidFill>
                <a:round/>
                <a:headEnd/>
                <a:tailEnd/>
              </a14:hiddenLine>
            </a:ext>
          </a:extLst>
        </p:spPr>
        <p:txBody>
          <a:bodyPr wrap="none" lIns="72000" tIns="72000" rIns="72000" bIns="7200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ctr">
              <a:defRPr/>
            </a:pPr>
            <a:endParaRPr lang="en-US" altLang="en-US" sz="1400">
              <a:solidFill>
                <a:srgbClr val="000000"/>
              </a:solidFill>
            </a:endParaRPr>
          </a:p>
        </p:txBody>
      </p:sp>
      <p:sp>
        <p:nvSpPr>
          <p:cNvPr id="212999" name="tbCopyright">
            <a:extLst/>
          </p:cNvPr>
          <p:cNvSpPr txBox="1">
            <a:spLocks noChangeArrowheads="1"/>
          </p:cNvSpPr>
          <p:nvPr/>
        </p:nvSpPr>
        <p:spPr bwMode="white">
          <a:xfrm>
            <a:off x="201613" y="6735763"/>
            <a:ext cx="14398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FFFFFF"/>
                </a:solidFill>
              </a:rPr>
              <a:t>© Ricardo plc 2017</a:t>
            </a:r>
          </a:p>
        </p:txBody>
      </p:sp>
      <p:sp>
        <p:nvSpPr>
          <p:cNvPr id="213000" name="tbDate">
            <a:extLst/>
          </p:cNvPr>
          <p:cNvSpPr txBox="1">
            <a:spLocks noChangeArrowheads="1"/>
          </p:cNvSpPr>
          <p:nvPr/>
        </p:nvSpPr>
        <p:spPr bwMode="white">
          <a:xfrm>
            <a:off x="9144000" y="6735763"/>
            <a:ext cx="27749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9997"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defRPr/>
            </a:pPr>
            <a:r>
              <a:rPr lang="en-US" altLang="en-US" sz="800">
                <a:solidFill>
                  <a:srgbClr val="006BB7"/>
                </a:solidFill>
              </a:rPr>
              <a:t>September 2017</a:t>
            </a:r>
          </a:p>
        </p:txBody>
      </p:sp>
      <p:sp>
        <p:nvSpPr>
          <p:cNvPr id="213001" name="tbPageNum">
            <a:extLst/>
          </p:cNvPr>
          <p:cNvSpPr txBox="1">
            <a:spLocks noChangeArrowheads="1"/>
          </p:cNvSpPr>
          <p:nvPr/>
        </p:nvSpPr>
        <p:spPr bwMode="white">
          <a:xfrm>
            <a:off x="11684000" y="6735763"/>
            <a:ext cx="3683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gn="r">
              <a:lnSpc>
                <a:spcPct val="90000"/>
              </a:lnSpc>
              <a:defRPr/>
            </a:pPr>
            <a:fld id="{872DA837-8760-4836-BEA3-757C1F3347F4}" type="slidenum">
              <a:rPr lang="en-US" altLang="en-US" sz="800" smtClean="0">
                <a:solidFill>
                  <a:srgbClr val="006BB7"/>
                </a:solidFill>
              </a:rPr>
              <a:pPr algn="r">
                <a:lnSpc>
                  <a:spcPct val="90000"/>
                </a:lnSpc>
                <a:defRPr/>
              </a:pPr>
              <a:t>‹#›</a:t>
            </a:fld>
            <a:endParaRPr lang="en-US" altLang="en-US" sz="800">
              <a:solidFill>
                <a:srgbClr val="006BB7"/>
              </a:solidFill>
            </a:endParaRPr>
          </a:p>
        </p:txBody>
      </p:sp>
    </p:spTree>
  </p:cSld>
  <p:clrMap bg1="lt1" tx1="dk1" bg2="lt2" tx2="dk2" accent1="accent1" accent2="accent2" accent3="accent3" accent4="accent4" accent5="accent5" accent6="accent6" hlink="hlink" folHlink="folHlink"/>
  <p:sldLayoutIdLst>
    <p:sldLayoutId id="2147486155" r:id="rId1"/>
    <p:sldLayoutId id="2147486148" r:id="rId2"/>
    <p:sldLayoutId id="2147486156" r:id="rId3"/>
    <p:sldLayoutId id="2147486157" r:id="rId4"/>
    <p:sldLayoutId id="2147486158" r:id="rId5"/>
    <p:sldLayoutId id="2147486159" r:id="rId6"/>
    <p:sldLayoutId id="2147486160" r:id="rId7"/>
    <p:sldLayoutId id="2147486161" r:id="rId8"/>
    <p:sldLayoutId id="2147486162" r:id="rId9"/>
    <p:sldLayoutId id="2147486163" r:id="rId10"/>
    <p:sldLayoutId id="2147486164" r:id="rId11"/>
    <p:sldLayoutId id="2147486165" r:id="rId12"/>
    <p:sldLayoutId id="2147486166" r:id="rId13"/>
    <p:sldLayoutId id="2147486167" r:id="rId14"/>
    <p:sldLayoutId id="2147486168" r:id="rId15"/>
    <p:sldLayoutId id="2147486169" r:id="rId16"/>
    <p:sldLayoutId id="2147486170" r:id="rId17"/>
    <p:sldLayoutId id="2147486171" r:id="rId18"/>
    <p:sldLayoutId id="2147486172" r:id="rId19"/>
    <p:sldLayoutId id="2147486173" r:id="rId20"/>
    <p:sldLayoutId id="2147486174" r:id="rId21"/>
    <p:sldLayoutId id="2147486175" r:id="rId22"/>
    <p:sldLayoutId id="2147486176" r:id="rId23"/>
    <p:sldLayoutId id="2147486177" r:id="rId24"/>
    <p:sldLayoutId id="2147486178" r:id="rId25"/>
    <p:sldLayoutId id="2147486179" r:id="rId26"/>
    <p:sldLayoutId id="2147486180" r:id="rId27"/>
    <p:sldLayoutId id="2147486181" r:id="rId28"/>
    <p:sldLayoutId id="2147486182" r:id="rId29"/>
    <p:sldLayoutId id="2147486183" r:id="rId30"/>
    <p:sldLayoutId id="2147486184" r:id="rId31"/>
    <p:sldLayoutId id="2147486185" r:id="rId32"/>
    <p:sldLayoutId id="2147486186" r:id="rId33"/>
    <p:sldLayoutId id="2147486187" r:id="rId34"/>
    <p:sldLayoutId id="2147486188" r:id="rId35"/>
    <p:sldLayoutId id="2147486189" r:id="rId36"/>
    <p:sldLayoutId id="2147486190" r:id="rId37"/>
    <p:sldLayoutId id="2147486191" r:id="rId38"/>
    <p:sldLayoutId id="2147486192" r:id="rId39"/>
    <p:sldLayoutId id="2147486193" r:id="rId40"/>
    <p:sldLayoutId id="2147486194" r:id="rId41"/>
    <p:sldLayoutId id="2147486195" r:id="rId42"/>
    <p:sldLayoutId id="2147486196" r:id="rId43"/>
    <p:sldLayoutId id="2147486197" r:id="rId44"/>
    <p:sldLayoutId id="2147486198" r:id="rId45"/>
    <p:sldLayoutId id="2147486199" r:id="rId46"/>
    <p:sldLayoutId id="2147486200" r:id="rId47"/>
    <p:sldLayoutId id="2147486201" r:id="rId48"/>
    <p:sldLayoutId id="2147486202" r:id="rId49"/>
    <p:sldLayoutId id="2147486149" r:id="rId50"/>
    <p:sldLayoutId id="2147486203" r:id="rId51"/>
    <p:sldLayoutId id="2147486204" r:id="rId52"/>
    <p:sldLayoutId id="2147486205" r:id="rId53"/>
    <p:sldLayoutId id="2147486206" r:id="rId54"/>
    <p:sldLayoutId id="2147486207" r:id="rId55"/>
    <p:sldLayoutId id="2147486208" r:id="rId56"/>
    <p:sldLayoutId id="2147486209" r:id="rId57"/>
    <p:sldLayoutId id="2147486210" r:id="rId58"/>
    <p:sldLayoutId id="2147486211" r:id="rId59"/>
    <p:sldLayoutId id="2147486212" r:id="rId60"/>
    <p:sldLayoutId id="2147486213" r:id="rId61"/>
    <p:sldLayoutId id="2147486214" r:id="rId62"/>
  </p:sldLayoutIdLst>
  <p:txStyles>
    <p:titleStyle>
      <a:lvl1pPr algn="l" defTabSz="361950" rtl="0" eaLnBrk="0" fontAlgn="base" hangingPunct="0">
        <a:spcBef>
          <a:spcPct val="0"/>
        </a:spcBef>
        <a:spcAft>
          <a:spcPct val="0"/>
        </a:spcAft>
        <a:defRPr sz="2000" b="1">
          <a:solidFill>
            <a:srgbClr val="006BB7"/>
          </a:solidFill>
          <a:latin typeface="+mj-lt"/>
          <a:ea typeface="+mj-ea"/>
          <a:cs typeface="+mj-cs"/>
        </a:defRPr>
      </a:lvl1pPr>
      <a:lvl2pPr algn="l" defTabSz="361950" rtl="0" eaLnBrk="0" fontAlgn="base" hangingPunct="0">
        <a:spcBef>
          <a:spcPct val="0"/>
        </a:spcBef>
        <a:spcAft>
          <a:spcPct val="0"/>
        </a:spcAft>
        <a:defRPr sz="2000" b="1">
          <a:solidFill>
            <a:srgbClr val="006BB7"/>
          </a:solidFill>
          <a:latin typeface="Arial" charset="0"/>
        </a:defRPr>
      </a:lvl2pPr>
      <a:lvl3pPr algn="l" defTabSz="361950" rtl="0" eaLnBrk="0" fontAlgn="base" hangingPunct="0">
        <a:spcBef>
          <a:spcPct val="0"/>
        </a:spcBef>
        <a:spcAft>
          <a:spcPct val="0"/>
        </a:spcAft>
        <a:defRPr sz="2000" b="1">
          <a:solidFill>
            <a:srgbClr val="006BB7"/>
          </a:solidFill>
          <a:latin typeface="Arial" charset="0"/>
        </a:defRPr>
      </a:lvl3pPr>
      <a:lvl4pPr algn="l" defTabSz="361950" rtl="0" eaLnBrk="0" fontAlgn="base" hangingPunct="0">
        <a:spcBef>
          <a:spcPct val="0"/>
        </a:spcBef>
        <a:spcAft>
          <a:spcPct val="0"/>
        </a:spcAft>
        <a:defRPr sz="2000" b="1">
          <a:solidFill>
            <a:srgbClr val="006BB7"/>
          </a:solidFill>
          <a:latin typeface="Arial" charset="0"/>
        </a:defRPr>
      </a:lvl4pPr>
      <a:lvl5pPr algn="l" defTabSz="361950" rtl="0" eaLnBrk="0" fontAlgn="base" hangingPunct="0">
        <a:spcBef>
          <a:spcPct val="0"/>
        </a:spcBef>
        <a:spcAft>
          <a:spcPct val="0"/>
        </a:spcAft>
        <a:defRPr sz="2000" b="1">
          <a:solidFill>
            <a:srgbClr val="006BB7"/>
          </a:solidFill>
          <a:latin typeface="Arial" charset="0"/>
        </a:defRPr>
      </a:lvl5pPr>
      <a:lvl6pPr marL="457200" algn="l" defTabSz="361950" rtl="0" eaLnBrk="1" fontAlgn="base" hangingPunct="1">
        <a:spcBef>
          <a:spcPct val="0"/>
        </a:spcBef>
        <a:spcAft>
          <a:spcPct val="0"/>
        </a:spcAft>
        <a:defRPr sz="2000" b="1">
          <a:solidFill>
            <a:schemeClr val="accent1"/>
          </a:solidFill>
          <a:latin typeface="Arial" charset="0"/>
        </a:defRPr>
      </a:lvl6pPr>
      <a:lvl7pPr marL="914400" algn="l" defTabSz="361950" rtl="0" eaLnBrk="1" fontAlgn="base" hangingPunct="1">
        <a:spcBef>
          <a:spcPct val="0"/>
        </a:spcBef>
        <a:spcAft>
          <a:spcPct val="0"/>
        </a:spcAft>
        <a:defRPr sz="2000" b="1">
          <a:solidFill>
            <a:schemeClr val="accent1"/>
          </a:solidFill>
          <a:latin typeface="Arial" charset="0"/>
        </a:defRPr>
      </a:lvl7pPr>
      <a:lvl8pPr marL="1371600" algn="l" defTabSz="361950" rtl="0" eaLnBrk="1" fontAlgn="base" hangingPunct="1">
        <a:spcBef>
          <a:spcPct val="0"/>
        </a:spcBef>
        <a:spcAft>
          <a:spcPct val="0"/>
        </a:spcAft>
        <a:defRPr sz="2000" b="1">
          <a:solidFill>
            <a:schemeClr val="accent1"/>
          </a:solidFill>
          <a:latin typeface="Arial" charset="0"/>
        </a:defRPr>
      </a:lvl8pPr>
      <a:lvl9pPr marL="1828800" algn="l" defTabSz="361950" rtl="0" eaLnBrk="1" fontAlgn="base" hangingPunct="1">
        <a:spcBef>
          <a:spcPct val="0"/>
        </a:spcBef>
        <a:spcAft>
          <a:spcPct val="0"/>
        </a:spcAft>
        <a:defRPr sz="2000" b="1">
          <a:solidFill>
            <a:schemeClr val="accent1"/>
          </a:solidFill>
          <a:latin typeface="Arial" charset="0"/>
        </a:defRPr>
      </a:lvl9pPr>
    </p:titleStyle>
    <p:bodyStyle>
      <a:lvl1pPr marL="269875" indent="-269875" algn="l" defTabSz="457200" rtl="0" eaLnBrk="0" fontAlgn="base" hangingPunct="0">
        <a:spcBef>
          <a:spcPts val="1000"/>
        </a:spcBef>
        <a:spcAft>
          <a:spcPct val="0"/>
        </a:spcAft>
        <a:buClr>
          <a:srgbClr val="A7A9AC"/>
        </a:buClr>
        <a:buSzPct val="100000"/>
        <a:buFont typeface="Narkisim"/>
        <a:buChar char="•"/>
        <a:defRPr>
          <a:solidFill>
            <a:srgbClr val="000000"/>
          </a:solidFill>
          <a:latin typeface="+mn-lt"/>
          <a:ea typeface="+mn-ea"/>
          <a:cs typeface="+mn-cs"/>
        </a:defRPr>
      </a:lvl1pPr>
      <a:lvl2pPr marL="53975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2pPr>
      <a:lvl3pPr marL="809625"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3pPr>
      <a:lvl4pPr marL="1079500" indent="-269875" algn="l" defTabSz="457200" rtl="0" eaLnBrk="0" fontAlgn="base" hangingPunct="0">
        <a:spcBef>
          <a:spcPts val="500"/>
        </a:spcBef>
        <a:spcAft>
          <a:spcPct val="0"/>
        </a:spcAft>
        <a:buClr>
          <a:srgbClr val="A7A9AC"/>
        </a:buClr>
        <a:buSzPct val="100000"/>
        <a:buChar char="–"/>
        <a:defRPr>
          <a:solidFill>
            <a:srgbClr val="000000"/>
          </a:solidFill>
          <a:latin typeface="+mn-lt"/>
        </a:defRPr>
      </a:lvl4pPr>
      <a:lvl5pPr marL="1349375" indent="-268288" algn="l" defTabSz="457200" rtl="0" eaLnBrk="0" fontAlgn="base" hangingPunct="0">
        <a:spcBef>
          <a:spcPts val="500"/>
        </a:spcBef>
        <a:spcAft>
          <a:spcPct val="0"/>
        </a:spcAft>
        <a:buClr>
          <a:srgbClr val="A7A9AC"/>
        </a:buClr>
        <a:buSzPct val="100000"/>
        <a:buChar char="•"/>
        <a:defRPr>
          <a:solidFill>
            <a:srgbClr val="000000"/>
          </a:solidFill>
          <a:latin typeface="+mn-lt"/>
        </a:defRPr>
      </a:lvl5pPr>
      <a:lvl6pPr marL="18176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6pPr>
      <a:lvl7pPr marL="22748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7pPr>
      <a:lvl8pPr marL="27320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8pPr>
      <a:lvl9pPr marL="3189288" indent="-268288" algn="l" defTabSz="457200" rtl="0" eaLnBrk="1" fontAlgn="base" hangingPunct="1">
        <a:spcBef>
          <a:spcPct val="25000"/>
        </a:spcBef>
        <a:spcAft>
          <a:spcPct val="0"/>
        </a:spcAft>
        <a:buClr>
          <a:schemeClr val="accent2"/>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503238" y="487363"/>
            <a:ext cx="10936287" cy="711200"/>
          </a:xfrm>
        </p:spPr>
        <p:txBody>
          <a:bodyPr>
            <a:noAutofit/>
          </a:bodyPr>
          <a:lstStyle/>
          <a:p>
            <a:pPr eaLnBrk="1" fontAlgn="auto" hangingPunct="1">
              <a:spcAft>
                <a:spcPts val="0"/>
              </a:spcAft>
              <a:defRPr/>
            </a:pPr>
            <a:r>
              <a:rPr lang="en-US" sz="3600" dirty="0"/>
              <a:t>CPS Framework Ontology </a:t>
            </a:r>
            <a:r>
              <a:rPr lang="mr-IN" sz="3600" dirty="0"/>
              <a:t>–</a:t>
            </a:r>
            <a:r>
              <a:rPr lang="en-US" sz="3600" dirty="0"/>
              <a:t> Balduccini/Vishik</a:t>
            </a:r>
          </a:p>
        </p:txBody>
      </p:sp>
      <p:sp>
        <p:nvSpPr>
          <p:cNvPr id="7168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fontAlgn="base">
              <a:lnSpc>
                <a:spcPct val="100000"/>
              </a:lnSpc>
              <a:spcBef>
                <a:spcPct val="0"/>
              </a:spcBef>
              <a:spcAft>
                <a:spcPct val="0"/>
              </a:spcAft>
              <a:buSzTx/>
              <a:buFontTx/>
              <a:buNone/>
            </a:pPr>
            <a:fld id="{7E1CAB9B-1B35-45F0-9CB6-956AB6E6B1CE}" type="slidenum">
              <a:rPr altLang="en-US" sz="1400" smtClean="0">
                <a:solidFill>
                  <a:srgbClr val="339966"/>
                </a:solidFill>
                <a:latin typeface="Calibri" panose="020F0502020204030204" pitchFamily="34" charset="0"/>
              </a:rPr>
              <a:pPr fontAlgn="base">
                <a:lnSpc>
                  <a:spcPct val="100000"/>
                </a:lnSpc>
                <a:spcBef>
                  <a:spcPct val="0"/>
                </a:spcBef>
                <a:spcAft>
                  <a:spcPct val="0"/>
                </a:spcAft>
                <a:buSzTx/>
                <a:buFontTx/>
                <a:buNone/>
              </a:pPr>
              <a:t>1</a:t>
            </a:fld>
            <a:endParaRPr altLang="en-US" sz="1400">
              <a:solidFill>
                <a:srgbClr val="339966"/>
              </a:solidFill>
              <a:latin typeface="Calibri" panose="020F0502020204030204" pitchFamily="34" charset="0"/>
            </a:endParaRPr>
          </a:p>
        </p:txBody>
      </p:sp>
      <p:sp>
        <p:nvSpPr>
          <p:cNvPr id="71684" name="Content Placeholder 2"/>
          <p:cNvSpPr>
            <a:spLocks noGrp="1"/>
          </p:cNvSpPr>
          <p:nvPr>
            <p:ph idx="1"/>
          </p:nvPr>
        </p:nvSpPr>
        <p:spPr>
          <a:xfrm>
            <a:off x="838200" y="1247775"/>
            <a:ext cx="10515600" cy="1374775"/>
          </a:xfrm>
        </p:spPr>
        <p:txBody>
          <a:bodyPr/>
          <a:lstStyle/>
          <a:p>
            <a:pPr marL="0" indent="0" algn="ctr">
              <a:lnSpc>
                <a:spcPct val="100000"/>
              </a:lnSpc>
              <a:spcBef>
                <a:spcPct val="0"/>
              </a:spcBef>
              <a:buSzTx/>
              <a:buFont typeface="Arial" panose="020B0604020202020204" pitchFamily="34" charset="0"/>
              <a:buNone/>
            </a:pPr>
            <a:r>
              <a:rPr lang="en-US" altLang="en-US" sz="4000">
                <a:solidFill>
                  <a:srgbClr val="000000"/>
                </a:solidFill>
                <a:latin typeface="Calibri Light" panose="020F0302020204030204" pitchFamily="34" charset="0"/>
              </a:rPr>
              <a:t>Approach and Formalization</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Proposed Formalization Components</a:t>
            </a:r>
          </a:p>
        </p:txBody>
      </p:sp>
      <p:grpSp>
        <p:nvGrpSpPr>
          <p:cNvPr id="13" name="Group 12">
            <a:extLst/>
          </p:cNvPr>
          <p:cNvGrpSpPr/>
          <p:nvPr/>
        </p:nvGrpSpPr>
        <p:grpSpPr>
          <a:xfrm>
            <a:off x="209550" y="1184612"/>
            <a:ext cx="628650" cy="4659621"/>
            <a:chOff x="0" y="1741489"/>
            <a:chExt cx="628650" cy="4392611"/>
          </a:xfrm>
          <a:solidFill>
            <a:schemeClr val="accent6">
              <a:lumMod val="20000"/>
              <a:lumOff val="80000"/>
            </a:schemeClr>
          </a:solidFill>
        </p:grpSpPr>
        <p:sp>
          <p:nvSpPr>
            <p:cNvPr id="14" name="Rectangle 13">
              <a:extLst/>
            </p:cNvPr>
            <p:cNvSpPr/>
            <p:nvPr/>
          </p:nvSpPr>
          <p:spPr>
            <a:xfrm>
              <a:off x="0" y="1741489"/>
              <a:ext cx="628650" cy="4392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a:extLst/>
            </p:cNvPr>
            <p:cNvSpPr txBox="1"/>
            <p:nvPr/>
          </p:nvSpPr>
          <p:spPr>
            <a:xfrm rot="16200000">
              <a:off x="-1061297" y="3634114"/>
              <a:ext cx="2723823" cy="369332"/>
            </a:xfrm>
            <a:prstGeom prst="rect">
              <a:avLst/>
            </a:prstGeom>
            <a:grpFill/>
          </p:spPr>
          <p:txBody>
            <a:bodyPr wrap="none">
              <a:spAutoFit/>
            </a:bodyPr>
            <a:lstStyle/>
            <a:p>
              <a:pPr>
                <a:defRPr/>
              </a:pPr>
              <a:r>
                <a:rPr lang="en-US" dirty="0"/>
                <a:t>Beyond CPS Framework</a:t>
              </a:r>
            </a:p>
          </p:txBody>
        </p:sp>
      </p:grpSp>
      <p:sp>
        <p:nvSpPr>
          <p:cNvPr id="11" name="Content Placeholder 2">
            <a:extLst/>
          </p:cNvPr>
          <p:cNvSpPr>
            <a:spLocks noGrp="1" noRot="1" noChangeAspect="1" noMove="1" noResize="1" noEditPoints="1" noAdjustHandles="1" noChangeArrowheads="1" noChangeShapeType="1" noTextEdit="1"/>
          </p:cNvSpPr>
          <p:nvPr>
            <p:ph idx="1"/>
          </p:nvPr>
        </p:nvSpPr>
        <p:spPr>
          <a:blipFill rotWithShape="0">
            <a:blip r:embed="rId2"/>
            <a:stretch>
              <a:fillRect l="-1507" t="-3550"/>
            </a:stretch>
          </a:blipFill>
          <a:extLst/>
        </p:spPr>
        <p:txBody>
          <a:bodyPr/>
          <a:lstStyle/>
          <a:p>
            <a:r>
              <a:rPr lang="en-US">
                <a:no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Proposed Formalization Components</a:t>
            </a:r>
          </a:p>
        </p:txBody>
      </p:sp>
      <p:grpSp>
        <p:nvGrpSpPr>
          <p:cNvPr id="13" name="Group 12">
            <a:extLst/>
          </p:cNvPr>
          <p:cNvGrpSpPr/>
          <p:nvPr/>
        </p:nvGrpSpPr>
        <p:grpSpPr>
          <a:xfrm>
            <a:off x="209550" y="1184612"/>
            <a:ext cx="628650" cy="4659621"/>
            <a:chOff x="0" y="1741489"/>
            <a:chExt cx="628650" cy="4392611"/>
          </a:xfrm>
          <a:solidFill>
            <a:schemeClr val="accent6">
              <a:lumMod val="20000"/>
              <a:lumOff val="80000"/>
            </a:schemeClr>
          </a:solidFill>
        </p:grpSpPr>
        <p:sp>
          <p:nvSpPr>
            <p:cNvPr id="14" name="Rectangle 13">
              <a:extLst/>
            </p:cNvPr>
            <p:cNvSpPr/>
            <p:nvPr/>
          </p:nvSpPr>
          <p:spPr>
            <a:xfrm>
              <a:off x="0" y="1741489"/>
              <a:ext cx="628650" cy="4392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a:extLst/>
            </p:cNvPr>
            <p:cNvSpPr txBox="1"/>
            <p:nvPr/>
          </p:nvSpPr>
          <p:spPr>
            <a:xfrm rot="16200000">
              <a:off x="-1061297" y="3634114"/>
              <a:ext cx="2723823" cy="369332"/>
            </a:xfrm>
            <a:prstGeom prst="rect">
              <a:avLst/>
            </a:prstGeom>
            <a:grpFill/>
          </p:spPr>
          <p:txBody>
            <a:bodyPr wrap="none">
              <a:spAutoFit/>
            </a:bodyPr>
            <a:lstStyle/>
            <a:p>
              <a:pPr>
                <a:defRPr/>
              </a:pPr>
              <a:r>
                <a:rPr lang="en-US" dirty="0"/>
                <a:t>Beyond CPS Framework</a:t>
              </a:r>
            </a:p>
          </p:txBody>
        </p:sp>
      </p:grpSp>
      <p:sp>
        <p:nvSpPr>
          <p:cNvPr id="11" name="Content Placeholder 2">
            <a:extLst/>
          </p:cNvPr>
          <p:cNvSpPr>
            <a:spLocks noGrp="1" noRot="1" noChangeAspect="1" noMove="1" noResize="1" noEditPoints="1" noAdjustHandles="1" noChangeArrowheads="1" noChangeShapeType="1" noTextEdit="1"/>
          </p:cNvSpPr>
          <p:nvPr>
            <p:ph idx="1"/>
          </p:nvPr>
        </p:nvSpPr>
        <p:spPr>
          <a:blipFill rotWithShape="0">
            <a:blip r:embed="rId2"/>
            <a:stretch>
              <a:fillRect l="-1507" t="-3550"/>
            </a:stretch>
          </a:blipFill>
          <a:extLst/>
        </p:spPr>
        <p:txBody>
          <a:bodyPr/>
          <a:lstStyle/>
          <a:p>
            <a:r>
              <a:rPr lang="en-US">
                <a:noFill/>
              </a:rPr>
              <a:t> </a:t>
            </a:r>
          </a:p>
        </p:txBody>
      </p:sp>
      <p:sp>
        <p:nvSpPr>
          <p:cNvPr id="12" name="TextBox 11">
            <a:extLst/>
          </p:cNvPr>
          <p:cNvSpPr txBox="1">
            <a:spLocks noRot="1" noChangeAspect="1" noMove="1" noResize="1" noEditPoints="1" noAdjustHandles="1" noChangeArrowheads="1" noChangeShapeType="1" noTextEdit="1"/>
          </p:cNvSpPr>
          <p:nvPr/>
        </p:nvSpPr>
        <p:spPr>
          <a:xfrm>
            <a:off x="9537370" y="5616360"/>
            <a:ext cx="2565400" cy="847604"/>
          </a:xfrm>
          <a:prstGeom prst="rect">
            <a:avLst/>
          </a:prstGeom>
          <a:blipFill rotWithShape="0">
            <a:blip r:embed="rId3"/>
            <a:stretch>
              <a:fillRect l="-3555" r="-711"/>
            </a:stretch>
          </a:blipFill>
          <a:ln>
            <a:solidFill>
              <a:schemeClr val="tx1"/>
            </a:solidFill>
          </a:ln>
        </p:spPr>
        <p:txBody>
          <a:bodyPr/>
          <a:lstStyle/>
          <a:p>
            <a:r>
              <a:rPr lang="en-US">
                <a:no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5"/>
          <p:cNvGrpSpPr>
            <a:grpSpLocks/>
          </p:cNvGrpSpPr>
          <p:nvPr/>
        </p:nvGrpSpPr>
        <p:grpSpPr bwMode="auto">
          <a:xfrm>
            <a:off x="-69850" y="2057400"/>
            <a:ext cx="12309475" cy="4427538"/>
            <a:chOff x="-69702" y="1115198"/>
            <a:chExt cx="12308558" cy="4427137"/>
          </a:xfrm>
        </p:grpSpPr>
        <p:sp>
          <p:nvSpPr>
            <p:cNvPr id="5" name="Rectangle 4">
              <a:extLst/>
            </p:cNvPr>
            <p:cNvSpPr/>
            <p:nvPr/>
          </p:nvSpPr>
          <p:spPr>
            <a:xfrm>
              <a:off x="-69702" y="1150120"/>
              <a:ext cx="12260937" cy="439221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3997" name="Picture 20"/>
            <p:cNvPicPr>
              <a:picLocks noChangeAspect="1" noChangeArrowheads="1"/>
            </p:cNvPicPr>
            <p:nvPr/>
          </p:nvPicPr>
          <p:blipFill>
            <a:blip r:embed="rId2">
              <a:extLst>
                <a:ext uri="{28A0092B-C50C-407E-A947-70E740481C1C}">
                  <a14:useLocalDpi xmlns:a14="http://schemas.microsoft.com/office/drawing/2010/main" val="0"/>
                </a:ext>
              </a:extLst>
            </a:blip>
            <a:srcRect t="10034" r="52724" b="10117"/>
            <a:stretch>
              <a:fillRect/>
            </a:stretch>
          </p:blipFill>
          <p:spPr bwMode="auto">
            <a:xfrm>
              <a:off x="10413" y="1348092"/>
              <a:ext cx="175618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8" name="Picture 1"/>
            <p:cNvPicPr>
              <a:picLocks noChangeAspect="1" noChangeArrowheads="1"/>
            </p:cNvPicPr>
            <p:nvPr/>
          </p:nvPicPr>
          <p:blipFill>
            <a:blip r:embed="rId3">
              <a:extLst>
                <a:ext uri="{28A0092B-C50C-407E-A947-70E740481C1C}">
                  <a14:useLocalDpi xmlns:a14="http://schemas.microsoft.com/office/drawing/2010/main" val="0"/>
                </a:ext>
              </a:extLst>
            </a:blip>
            <a:srcRect t="8842" r="37775" b="41060"/>
            <a:stretch>
              <a:fillRect/>
            </a:stretch>
          </p:blipFill>
          <p:spPr bwMode="auto">
            <a:xfrm>
              <a:off x="2550292" y="1371946"/>
              <a:ext cx="2714625"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9" name="Picture 5"/>
            <p:cNvPicPr>
              <a:picLocks noChangeAspect="1" noChangeArrowheads="1"/>
            </p:cNvPicPr>
            <p:nvPr/>
          </p:nvPicPr>
          <p:blipFill>
            <a:blip r:embed="rId4">
              <a:extLst>
                <a:ext uri="{28A0092B-C50C-407E-A947-70E740481C1C}">
                  <a14:useLocalDpi xmlns:a14="http://schemas.microsoft.com/office/drawing/2010/main" val="0"/>
                </a:ext>
              </a:extLst>
            </a:blip>
            <a:srcRect t="7738" r="42519" b="64256"/>
            <a:stretch>
              <a:fillRect/>
            </a:stretch>
          </p:blipFill>
          <p:spPr bwMode="auto">
            <a:xfrm>
              <a:off x="5994703" y="2349944"/>
              <a:ext cx="2506663"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0" name="Picture 7"/>
            <p:cNvPicPr>
              <a:picLocks noChangeAspect="1" noChangeArrowheads="1"/>
            </p:cNvPicPr>
            <p:nvPr/>
          </p:nvPicPr>
          <p:blipFill>
            <a:blip r:embed="rId5">
              <a:extLst>
                <a:ext uri="{28A0092B-C50C-407E-A947-70E740481C1C}">
                  <a14:useLocalDpi xmlns:a14="http://schemas.microsoft.com/office/drawing/2010/main" val="0"/>
                </a:ext>
              </a:extLst>
            </a:blip>
            <a:srcRect t="16772" r="65691" b="29492"/>
            <a:stretch>
              <a:fillRect/>
            </a:stretch>
          </p:blipFill>
          <p:spPr bwMode="auto">
            <a:xfrm>
              <a:off x="9181331" y="2349821"/>
              <a:ext cx="30575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1" name="TextBox 24"/>
            <p:cNvSpPr txBox="1">
              <a:spLocks noChangeArrowheads="1"/>
            </p:cNvSpPr>
            <p:nvPr/>
          </p:nvSpPr>
          <p:spPr bwMode="auto">
            <a:xfrm>
              <a:off x="-69702" y="1116049"/>
              <a:ext cx="17264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 Aspect</a:t>
              </a:r>
            </a:p>
          </p:txBody>
        </p:sp>
        <p:sp>
          <p:nvSpPr>
            <p:cNvPr id="84002" name="TextBox 24"/>
            <p:cNvSpPr txBox="1">
              <a:spLocks noChangeArrowheads="1"/>
            </p:cNvSpPr>
            <p:nvPr/>
          </p:nvSpPr>
          <p:spPr bwMode="auto">
            <a:xfrm>
              <a:off x="2463008" y="1115198"/>
              <a:ext cx="2071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Functionality Concern</a:t>
              </a:r>
            </a:p>
          </p:txBody>
        </p:sp>
        <p:sp>
          <p:nvSpPr>
            <p:cNvPr id="84003" name="TextBox 24"/>
            <p:cNvSpPr txBox="1">
              <a:spLocks noChangeArrowheads="1"/>
            </p:cNvSpPr>
            <p:nvPr/>
          </p:nvSpPr>
          <p:spPr bwMode="auto">
            <a:xfrm>
              <a:off x="5944881" y="2088710"/>
              <a:ext cx="18403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 Property</a:t>
              </a:r>
            </a:p>
          </p:txBody>
        </p:sp>
        <p:sp>
          <p:nvSpPr>
            <p:cNvPr id="84004" name="TextBox 24"/>
            <p:cNvSpPr txBox="1">
              <a:spLocks noChangeArrowheads="1"/>
            </p:cNvSpPr>
            <p:nvPr/>
          </p:nvSpPr>
          <p:spPr bwMode="auto">
            <a:xfrm>
              <a:off x="9097240" y="2089275"/>
              <a:ext cx="2098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Property’s Description</a:t>
              </a:r>
            </a:p>
          </p:txBody>
        </p:sp>
      </p:grpSp>
      <p:sp>
        <p:nvSpPr>
          <p:cNvPr id="3" name="Title 2">
            <a:extLst/>
          </p:cNvPr>
          <p:cNvSpPr>
            <a:spLocks noGrp="1"/>
          </p:cNvSpPr>
          <p:nvPr>
            <p:ph type="title"/>
          </p:nvPr>
        </p:nvSpPr>
        <p:spPr/>
        <p:txBody>
          <a:bodyPr/>
          <a:lstStyle/>
          <a:p>
            <a:pPr>
              <a:defRPr/>
            </a:pPr>
            <a:r>
              <a:rPr lang="en-US" sz="4000" dirty="0"/>
              <a:t>Formalization Example</a:t>
            </a:r>
          </a:p>
        </p:txBody>
      </p:sp>
      <p:grpSp>
        <p:nvGrpSpPr>
          <p:cNvPr id="83972" name="Group 11"/>
          <p:cNvGrpSpPr>
            <a:grpSpLocks/>
          </p:cNvGrpSpPr>
          <p:nvPr/>
        </p:nvGrpSpPr>
        <p:grpSpPr bwMode="auto">
          <a:xfrm>
            <a:off x="6370638" y="1000125"/>
            <a:ext cx="4343400" cy="1289050"/>
            <a:chOff x="2763491" y="1114908"/>
            <a:chExt cx="4343397" cy="1290216"/>
          </a:xfrm>
        </p:grpSpPr>
        <p:sp>
          <p:nvSpPr>
            <p:cNvPr id="22" name="Rectangle 21">
              <a:extLst/>
            </p:cNvPr>
            <p:cNvSpPr/>
            <p:nvPr/>
          </p:nvSpPr>
          <p:spPr bwMode="auto">
            <a:xfrm>
              <a:off x="2763491" y="1133975"/>
              <a:ext cx="4343397" cy="8993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994" name="TextBox 22"/>
            <p:cNvSpPr txBox="1">
              <a:spLocks noChangeArrowheads="1"/>
            </p:cNvSpPr>
            <p:nvPr/>
          </p:nvSpPr>
          <p:spPr bwMode="auto">
            <a:xfrm>
              <a:off x="2763491" y="1114908"/>
              <a:ext cx="2071165" cy="30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Functionality Concern</a:t>
              </a:r>
            </a:p>
          </p:txBody>
        </p:sp>
        <p:sp>
          <p:nvSpPr>
            <p:cNvPr id="7" name="TextBox 6">
              <a:extLst/>
            </p:cNvPr>
            <p:cNvSpPr txBox="1"/>
            <p:nvPr/>
          </p:nvSpPr>
          <p:spPr bwMode="auto">
            <a:xfrm>
              <a:off x="3006378" y="1450174"/>
              <a:ext cx="3830635" cy="954950"/>
            </a:xfrm>
            <a:prstGeom prst="rect">
              <a:avLst/>
            </a:prstGeom>
            <a:noFill/>
          </p:spPr>
          <p:txBody>
            <a:bodyPr>
              <a:spAutoFit/>
            </a:bodyPr>
            <a:lstStyle/>
            <a:p>
              <a:pPr marL="285750" indent="-285750">
                <a:buFont typeface="Arial" panose="020B0604020202020204" pitchFamily="34" charset="0"/>
                <a:buChar char="•"/>
                <a:defRPr/>
              </a:pPr>
              <a:r>
                <a:rPr lang="en-US" altLang="en-US" sz="1400" dirty="0"/>
                <a:t>Input Device 1 maintains consistent frequency of readings</a:t>
              </a:r>
            </a:p>
            <a:p>
              <a:pPr marL="285750" indent="-285750">
                <a:buFont typeface="Arial" panose="020B0604020202020204" pitchFamily="34" charset="0"/>
                <a:buChar char="•"/>
                <a:defRPr/>
              </a:pPr>
              <a:endParaRPr lang="en-US" sz="1400" dirty="0">
                <a:latin typeface="Arial" charset="0"/>
              </a:endParaRPr>
            </a:p>
            <a:p>
              <a:pPr>
                <a:defRPr/>
              </a:pPr>
              <a:endParaRPr lang="en-US" sz="1400" dirty="0">
                <a:latin typeface="Arial" charset="0"/>
              </a:endParaRPr>
            </a:p>
          </p:txBody>
        </p:sp>
      </p:grpSp>
      <p:sp>
        <p:nvSpPr>
          <p:cNvPr id="8" name="Arrow: Right 7">
            <a:extLst/>
          </p:cNvPr>
          <p:cNvSpPr/>
          <p:nvPr/>
        </p:nvSpPr>
        <p:spPr>
          <a:xfrm>
            <a:off x="1897063" y="2832100"/>
            <a:ext cx="598487"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Arrow: Right 30">
            <a:extLst/>
          </p:cNvPr>
          <p:cNvSpPr/>
          <p:nvPr/>
        </p:nvSpPr>
        <p:spPr>
          <a:xfrm>
            <a:off x="5338763" y="3406775"/>
            <a:ext cx="598487" cy="569913"/>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Arrow: Right 31">
            <a:extLst/>
          </p:cNvPr>
          <p:cNvSpPr/>
          <p:nvPr/>
        </p:nvSpPr>
        <p:spPr>
          <a:xfrm>
            <a:off x="8535988" y="3476625"/>
            <a:ext cx="598487"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p:cNvPr>
          <p:cNvSpPr/>
          <p:nvPr/>
        </p:nvSpPr>
        <p:spPr>
          <a:xfrm>
            <a:off x="269875" y="4473575"/>
            <a:ext cx="4849813" cy="769938"/>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="http://...#Aspect"/&gt;</a:t>
            </a:r>
          </a:p>
          <a:p>
            <a:pPr>
              <a:defRPr/>
            </a:pPr>
            <a:r>
              <a:rPr lang="en-US" sz="1100" dirty="0">
                <a:latin typeface="Consolas" panose="020B0609020204030204" pitchFamily="49" charset="0"/>
                <a:cs typeface="Times New Roman" panose="02020603050405020304" pitchFamily="18" charset="0"/>
              </a:rPr>
              <a:t>   ...</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includesConcern</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http://...#Functionality</a:t>
            </a:r>
            <a:r>
              <a:rPr lang="en-US" sz="1100" dirty="0">
                <a:latin typeface="Consolas" panose="020B0609020204030204" pitchFamily="49" charset="0"/>
                <a:cs typeface="Times New Roman" panose="02020603050405020304" pitchFamily="18" charset="0"/>
              </a:rPr>
              <a:t>"/&gt;</a:t>
            </a:r>
          </a:p>
        </p:txBody>
      </p:sp>
      <p:sp>
        <p:nvSpPr>
          <p:cNvPr id="10" name="Rectangle 9">
            <a:extLst/>
          </p:cNvPr>
          <p:cNvSpPr/>
          <p:nvPr/>
        </p:nvSpPr>
        <p:spPr>
          <a:xfrm>
            <a:off x="5799138" y="4586288"/>
            <a:ext cx="6296025" cy="76835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http://...#Functionality</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="http://...#Concern"/&gt;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addressedByProperty</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http://...#Input1ConsistentReadingFreq</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&gt;</a:t>
            </a:r>
          </a:p>
        </p:txBody>
      </p:sp>
      <p:sp>
        <p:nvSpPr>
          <p:cNvPr id="12" name="Rectangle 11">
            <a:extLst/>
          </p:cNvPr>
          <p:cNvSpPr/>
          <p:nvPr/>
        </p:nvSpPr>
        <p:spPr>
          <a:xfrm>
            <a:off x="5910263" y="5429250"/>
            <a:ext cx="6096000" cy="938213"/>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http://...#Input1ConsistentReadingFreq</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="http://...#Property"/&gt;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r>
              <a:rPr lang="en-US" sz="1100" b="1" dirty="0">
                <a:latin typeface="Consolas" panose="020B0609020204030204" pitchFamily="49" charset="0"/>
                <a:cs typeface="Times New Roman" panose="02020603050405020304" pitchFamily="18" charset="0"/>
              </a:rPr>
              <a:t>The camera records at constant frame-rate</a:t>
            </a: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atomicStatement</a:t>
            </a:r>
            <a:r>
              <a:rPr lang="en-US" sz="1100" dirty="0">
                <a:latin typeface="Consolas" panose="020B0609020204030204" pitchFamily="49" charset="0"/>
                <a:cs typeface="Times New Roman" panose="02020603050405020304" pitchFamily="18" charset="0"/>
              </a:rPr>
              <a:t>&gt;consist_reading_freq_input1&lt;/</a:t>
            </a:r>
            <a:r>
              <a:rPr lang="en-US" sz="1100" dirty="0" err="1">
                <a:latin typeface="Consolas" panose="020B0609020204030204" pitchFamily="49" charset="0"/>
                <a:cs typeface="Times New Roman" panose="02020603050405020304" pitchFamily="18" charset="0"/>
              </a:rPr>
              <a:t>atomicStatement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a:t>
            </a:r>
          </a:p>
        </p:txBody>
      </p:sp>
      <p:sp>
        <p:nvSpPr>
          <p:cNvPr id="33" name="Rectangle: Rounded Corners 32">
            <a:extLst/>
          </p:cNvPr>
          <p:cNvSpPr/>
          <p:nvPr/>
        </p:nvSpPr>
        <p:spPr>
          <a:xfrm>
            <a:off x="109538" y="5570538"/>
            <a:ext cx="5334000" cy="858837"/>
          </a:xfrm>
          <a:prstGeom prst="round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p:cNvPr>
          <p:cNvSpPr/>
          <p:nvPr/>
        </p:nvSpPr>
        <p:spPr>
          <a:xfrm>
            <a:off x="269875" y="5621338"/>
            <a:ext cx="2540000" cy="76993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sat_concern</a:t>
            </a:r>
            <a:r>
              <a:rPr lang="en-US" sz="1100" dirty="0">
                <a:latin typeface="Consolas" panose="020B0609020204030204" pitchFamily="49" charset="0"/>
                <a:cs typeface="Times New Roman" panose="02020603050405020304" pitchFamily="18" charset="0"/>
              </a:rPr>
              <a:t>(C),S)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addressedBy</a:t>
            </a:r>
            <a:r>
              <a:rPr lang="en-US" sz="1100" dirty="0">
                <a:latin typeface="Consolas" panose="020B0609020204030204" pitchFamily="49" charset="0"/>
                <a:cs typeface="Times New Roman" panose="02020603050405020304" pitchFamily="18" charset="0"/>
              </a:rPr>
              <a:t>(C,P),</a:t>
            </a:r>
          </a:p>
          <a:p>
            <a:pPr>
              <a:defRPr/>
            </a:pPr>
            <a:r>
              <a:rPr lang="en-US" sz="1100" dirty="0">
                <a:latin typeface="Consolas" panose="020B0609020204030204" pitchFamily="49" charset="0"/>
                <a:cs typeface="Times New Roman" panose="02020603050405020304" pitchFamily="18" charset="0"/>
              </a:rPr>
              <a:t>    -holds(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a:t>
            </a:r>
          </a:p>
        </p:txBody>
      </p:sp>
      <p:sp>
        <p:nvSpPr>
          <p:cNvPr id="19" name="Rectangle 18">
            <a:extLst/>
          </p:cNvPr>
          <p:cNvSpPr/>
          <p:nvPr/>
        </p:nvSpPr>
        <p:spPr>
          <a:xfrm>
            <a:off x="2955925" y="5695950"/>
            <a:ext cx="2322513" cy="60007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not holds(P,S).</a:t>
            </a:r>
          </a:p>
        </p:txBody>
      </p:sp>
      <p:sp>
        <p:nvSpPr>
          <p:cNvPr id="83982" name="TextBox 24"/>
          <p:cNvSpPr txBox="1">
            <a:spLocks noChangeArrowheads="1"/>
          </p:cNvSpPr>
          <p:nvPr/>
        </p:nvSpPr>
        <p:spPr bwMode="auto">
          <a:xfrm>
            <a:off x="39688" y="5332413"/>
            <a:ext cx="416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Property &amp; Concern-Tree Satisfaction Axioms</a:t>
            </a:r>
          </a:p>
        </p:txBody>
      </p:sp>
      <p:cxnSp>
        <p:nvCxnSpPr>
          <p:cNvPr id="61" name="Straight Arrow Connector 60">
            <a:extLst/>
          </p:cNvPr>
          <p:cNvCxnSpPr>
            <a:stCxn id="83998" idx="2"/>
          </p:cNvCxnSpPr>
          <p:nvPr/>
        </p:nvCxnSpPr>
        <p:spPr>
          <a:xfrm>
            <a:off x="3906838" y="4056063"/>
            <a:ext cx="4762" cy="38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p:cNvPr>
          <p:cNvCxnSpPr>
            <a:stCxn id="83999" idx="2"/>
          </p:cNvCxnSpPr>
          <p:nvPr/>
        </p:nvCxnSpPr>
        <p:spPr>
          <a:xfrm flipH="1">
            <a:off x="7245350" y="4265613"/>
            <a:ext cx="3175" cy="320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Shape 66">
            <a:extLst/>
          </p:cNvPr>
          <p:cNvSpPr/>
          <p:nvPr/>
        </p:nvSpPr>
        <p:spPr>
          <a:xfrm>
            <a:off x="11409363" y="4262438"/>
            <a:ext cx="742950" cy="1533525"/>
          </a:xfrm>
          <a:custGeom>
            <a:avLst/>
            <a:gdLst>
              <a:gd name="connsiteX0" fmla="*/ 0 w 744160"/>
              <a:gd name="connsiteY0" fmla="*/ 0 h 1533378"/>
              <a:gd name="connsiteX1" fmla="*/ 731520 w 744160"/>
              <a:gd name="connsiteY1" fmla="*/ 998806 h 1533378"/>
              <a:gd name="connsiteX2" fmla="*/ 393895 w 744160"/>
              <a:gd name="connsiteY2" fmla="*/ 1533378 h 1533378"/>
            </a:gdLst>
            <a:ahLst/>
            <a:cxnLst>
              <a:cxn ang="0">
                <a:pos x="connsiteX0" y="connsiteY0"/>
              </a:cxn>
              <a:cxn ang="0">
                <a:pos x="connsiteX1" y="connsiteY1"/>
              </a:cxn>
              <a:cxn ang="0">
                <a:pos x="connsiteX2" y="connsiteY2"/>
              </a:cxn>
            </a:cxnLst>
            <a:rect l="l" t="t" r="r" b="b"/>
            <a:pathLst>
              <a:path w="744160" h="1533378">
                <a:moveTo>
                  <a:pt x="0" y="0"/>
                </a:moveTo>
                <a:cubicBezTo>
                  <a:pt x="332935" y="371621"/>
                  <a:pt x="665871" y="743243"/>
                  <a:pt x="731520" y="998806"/>
                </a:cubicBezTo>
                <a:cubicBezTo>
                  <a:pt x="797169" y="1254369"/>
                  <a:pt x="595532" y="1393873"/>
                  <a:pt x="393895" y="1533378"/>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9" name="Straight Arrow Connector 68">
            <a:extLst/>
          </p:cNvPr>
          <p:cNvCxnSpPr/>
          <p:nvPr/>
        </p:nvCxnSpPr>
        <p:spPr>
          <a:xfrm>
            <a:off x="4533900" y="5243513"/>
            <a:ext cx="0" cy="327025"/>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p:cNvPr>
          <p:cNvCxnSpPr/>
          <p:nvPr/>
        </p:nvCxnSpPr>
        <p:spPr>
          <a:xfrm flipH="1">
            <a:off x="5264150" y="4951413"/>
            <a:ext cx="534988" cy="619125"/>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p:cNvPr>
          <p:cNvCxnSpPr/>
          <p:nvPr/>
        </p:nvCxnSpPr>
        <p:spPr>
          <a:xfrm flipH="1">
            <a:off x="5443538" y="5795963"/>
            <a:ext cx="466725"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83989" name="Group 5"/>
          <p:cNvGrpSpPr>
            <a:grpSpLocks/>
          </p:cNvGrpSpPr>
          <p:nvPr/>
        </p:nvGrpSpPr>
        <p:grpSpPr bwMode="auto">
          <a:xfrm>
            <a:off x="10585450" y="42863"/>
            <a:ext cx="1654175" cy="2778125"/>
            <a:chOff x="10585450" y="42863"/>
            <a:chExt cx="1654175" cy="2778125"/>
          </a:xfrm>
        </p:grpSpPr>
        <p:pic>
          <p:nvPicPr>
            <p:cNvPr id="8399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5450" y="42863"/>
              <a:ext cx="165417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0710863" y="131763"/>
              <a:ext cx="1339850" cy="2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3992" name="Picture 1"/>
            <p:cNvPicPr>
              <a:picLocks noChangeAspect="1"/>
            </p:cNvPicPr>
            <p:nvPr/>
          </p:nvPicPr>
          <p:blipFill>
            <a:blip r:embed="rId7">
              <a:extLst>
                <a:ext uri="{28A0092B-C50C-407E-A947-70E740481C1C}">
                  <a14:useLocalDpi xmlns:a14="http://schemas.microsoft.com/office/drawing/2010/main" val="0"/>
                </a:ext>
              </a:extLst>
            </a:blip>
            <a:srcRect l="16409" t="25249" r="60687" b="31062"/>
            <a:stretch>
              <a:fillRect/>
            </a:stretch>
          </p:blipFill>
          <p:spPr bwMode="auto">
            <a:xfrm>
              <a:off x="10646232" y="347326"/>
              <a:ext cx="14915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rmAutofit fontScale="90000"/>
          </a:bodyPr>
          <a:lstStyle/>
          <a:p>
            <a:pPr>
              <a:defRPr/>
            </a:pPr>
            <a:r>
              <a:rPr lang="en-US" sz="2400" dirty="0"/>
              <a:t>Generalized Integrated Monitoring &amp; Control System</a:t>
            </a:r>
            <a:br>
              <a:rPr lang="en-US" sz="2400" dirty="0"/>
            </a:br>
            <a:r>
              <a:rPr lang="en-US" sz="1800" i="1" dirty="0"/>
              <a:t>Can be specialized into any of the example systems discussed later</a:t>
            </a:r>
            <a:br>
              <a:rPr lang="en-US" sz="1800" i="1" dirty="0"/>
            </a:br>
            <a:endParaRPr lang="en-US" i="1" dirty="0"/>
          </a:p>
        </p:txBody>
      </p:sp>
      <p:sp>
        <p:nvSpPr>
          <p:cNvPr id="11" name="Oval 10">
            <a:extLst/>
          </p:cNvPr>
          <p:cNvSpPr/>
          <p:nvPr/>
        </p:nvSpPr>
        <p:spPr>
          <a:xfrm>
            <a:off x="3276600" y="25098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input1</a:t>
            </a:r>
          </a:p>
        </p:txBody>
      </p:sp>
      <p:sp>
        <p:nvSpPr>
          <p:cNvPr id="12" name="Oval 11">
            <a:extLst/>
          </p:cNvPr>
          <p:cNvSpPr/>
          <p:nvPr/>
        </p:nvSpPr>
        <p:spPr>
          <a:xfrm>
            <a:off x="4097338" y="25177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input2</a:t>
            </a:r>
          </a:p>
        </p:txBody>
      </p:sp>
      <p:sp>
        <p:nvSpPr>
          <p:cNvPr id="13" name="Oval 12">
            <a:extLst/>
          </p:cNvPr>
          <p:cNvSpPr/>
          <p:nvPr/>
        </p:nvSpPr>
        <p:spPr>
          <a:xfrm>
            <a:off x="5529263" y="25177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p:cNvPr>
          <p:cNvSpPr/>
          <p:nvPr/>
        </p:nvSpPr>
        <p:spPr>
          <a:xfrm>
            <a:off x="4097338" y="37576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p:cNvPr>
          <p:cNvSpPr/>
          <p:nvPr/>
        </p:nvSpPr>
        <p:spPr>
          <a:xfrm>
            <a:off x="2025650" y="25019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85000" name="TextBox 15"/>
          <p:cNvSpPr txBox="1">
            <a:spLocks noChangeArrowheads="1"/>
          </p:cNvSpPr>
          <p:nvPr/>
        </p:nvSpPr>
        <p:spPr bwMode="auto">
          <a:xfrm>
            <a:off x="6610350" y="5807075"/>
            <a:ext cx="225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000"/>
              <a:t>integrated monitoring &amp; control system</a:t>
            </a:r>
          </a:p>
        </p:txBody>
      </p:sp>
      <p:cxnSp>
        <p:nvCxnSpPr>
          <p:cNvPr id="17" name="Straight Arrow Connector 16">
            <a:extLst/>
          </p:cNvPr>
          <p:cNvCxnSpPr>
            <a:cxnSpLocks/>
            <a:stCxn id="11" idx="4"/>
            <a:endCxn id="14" idx="1"/>
          </p:cNvCxnSpPr>
          <p:nvPr/>
        </p:nvCxnSpPr>
        <p:spPr>
          <a:xfrm>
            <a:off x="3568700" y="30940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a:stCxn id="12" idx="4"/>
            <a:endCxn id="14" idx="0"/>
          </p:cNvCxnSpPr>
          <p:nvPr/>
        </p:nvCxnSpPr>
        <p:spPr>
          <a:xfrm>
            <a:off x="4389438" y="31035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p:cNvPr>
          <p:cNvCxnSpPr>
            <a:cxnSpLocks/>
            <a:stCxn id="14" idx="6"/>
            <a:endCxn id="13" idx="4"/>
          </p:cNvCxnSpPr>
          <p:nvPr/>
        </p:nvCxnSpPr>
        <p:spPr>
          <a:xfrm flipV="1">
            <a:off x="4681538" y="31035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p:cNvPr>
          <p:cNvSpPr txBox="1"/>
          <p:nvPr/>
        </p:nvSpPr>
        <p:spPr>
          <a:xfrm>
            <a:off x="2971800" y="3651250"/>
            <a:ext cx="1103313" cy="784225"/>
          </a:xfrm>
          <a:prstGeom prst="rect">
            <a:avLst/>
          </a:prstGeom>
          <a:noFill/>
        </p:spPr>
        <p:txBody>
          <a:bodyPr>
            <a:spAutoFit/>
          </a:bodyPr>
          <a:lstStyle/>
          <a:p>
            <a:pPr>
              <a:defRPr/>
            </a:pPr>
            <a:r>
              <a:rPr lang="en-US" sz="900" dirty="0">
                <a:solidFill>
                  <a:schemeClr val="accent6"/>
                </a:solidFill>
                <a:latin typeface="Arial" charset="0"/>
              </a:rPr>
              <a:t>f2a</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feed</a:t>
            </a:r>
          </a:p>
          <a:p>
            <a:pPr>
              <a:defRPr/>
            </a:pPr>
            <a:r>
              <a:rPr lang="en-US" sz="900" dirty="0">
                <a:solidFill>
                  <a:srgbClr val="C00000"/>
                </a:solidFill>
                <a:latin typeface="Arial" charset="0"/>
              </a:rPr>
              <a:t> contains f1a</a:t>
            </a:r>
          </a:p>
        </p:txBody>
      </p:sp>
      <p:cxnSp>
        <p:nvCxnSpPr>
          <p:cNvPr id="21" name="Straight Arrow Connector 20">
            <a:extLst/>
          </p:cNvPr>
          <p:cNvCxnSpPr>
            <a:cxnSpLocks/>
          </p:cNvCxnSpPr>
          <p:nvPr/>
        </p:nvCxnSpPr>
        <p:spPr>
          <a:xfrm flipV="1">
            <a:off x="3373438" y="3452813"/>
            <a:ext cx="395287" cy="3048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p:cNvPr>
          <p:cNvSpPr txBox="1"/>
          <p:nvPr/>
        </p:nvSpPr>
        <p:spPr>
          <a:xfrm>
            <a:off x="4613275" y="2844800"/>
            <a:ext cx="1370013" cy="647700"/>
          </a:xfrm>
          <a:prstGeom prst="rect">
            <a:avLst/>
          </a:prstGeom>
          <a:noFill/>
        </p:spPr>
        <p:txBody>
          <a:bodyPr>
            <a:spAutoFit/>
          </a:bodyPr>
          <a:lstStyle/>
          <a:p>
            <a:pPr>
              <a:defRPr/>
            </a:pPr>
            <a:r>
              <a:rPr lang="en-US" sz="900" dirty="0">
                <a:solidFill>
                  <a:schemeClr val="accent6"/>
                </a:solidFill>
                <a:latin typeface="Arial" charset="0"/>
              </a:rPr>
              <a:t>f2b</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feed</a:t>
            </a:r>
          </a:p>
          <a:p>
            <a:pPr>
              <a:defRPr/>
            </a:pPr>
            <a:r>
              <a:rPr lang="en-US" sz="900" dirty="0">
                <a:solidFill>
                  <a:srgbClr val="C00000"/>
                </a:solidFill>
                <a:latin typeface="Arial" charset="0"/>
              </a:rPr>
              <a:t> contains f1b</a:t>
            </a:r>
          </a:p>
        </p:txBody>
      </p:sp>
      <p:cxnSp>
        <p:nvCxnSpPr>
          <p:cNvPr id="23" name="Straight Arrow Connector 22">
            <a:extLst/>
          </p:cNvPr>
          <p:cNvCxnSpPr>
            <a:cxnSpLocks/>
            <a:stCxn id="22" idx="1"/>
          </p:cNvCxnSpPr>
          <p:nvPr/>
        </p:nvCxnSpPr>
        <p:spPr>
          <a:xfrm flipH="1">
            <a:off x="4433888" y="3168650"/>
            <a:ext cx="179387" cy="1111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p:cNvPr>
          <p:cNvSpPr txBox="1"/>
          <p:nvPr/>
        </p:nvSpPr>
        <p:spPr>
          <a:xfrm>
            <a:off x="7745413" y="2371725"/>
            <a:ext cx="1903412" cy="646113"/>
          </a:xfrm>
          <a:prstGeom prst="rect">
            <a:avLst/>
          </a:prstGeom>
          <a:noFill/>
        </p:spPr>
        <p:txBody>
          <a:bodyPr>
            <a:spAutoFit/>
          </a:bodyPr>
          <a:lstStyle/>
          <a:p>
            <a:pPr>
              <a:defRPr/>
            </a:pPr>
            <a:r>
              <a:rPr lang="en-US" sz="900" dirty="0">
                <a:solidFill>
                  <a:schemeClr val="accent6"/>
                </a:solidFill>
                <a:latin typeface="Arial" charset="0"/>
              </a:rPr>
              <a:t>cmd1</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type of warning, attributes</a:t>
            </a:r>
          </a:p>
        </p:txBody>
      </p:sp>
      <p:cxnSp>
        <p:nvCxnSpPr>
          <p:cNvPr id="25" name="Straight Arrow Connector 24">
            <a:extLst/>
          </p:cNvPr>
          <p:cNvCxnSpPr>
            <a:cxnSpLocks/>
            <a:stCxn id="24" idx="1"/>
          </p:cNvCxnSpPr>
          <p:nvPr/>
        </p:nvCxnSpPr>
        <p:spPr>
          <a:xfrm flipH="1">
            <a:off x="5499100" y="26939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p:cNvPr>
          <p:cNvCxnSpPr>
            <a:cxnSpLocks/>
            <a:endCxn id="11" idx="1"/>
          </p:cNvCxnSpPr>
          <p:nvPr/>
        </p:nvCxnSpPr>
        <p:spPr>
          <a:xfrm>
            <a:off x="2971800" y="16732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p:cNvPr>
          <p:cNvSpPr txBox="1"/>
          <p:nvPr/>
        </p:nvSpPr>
        <p:spPr>
          <a:xfrm>
            <a:off x="3119438" y="1651000"/>
            <a:ext cx="1241425" cy="368300"/>
          </a:xfrm>
          <a:prstGeom prst="rect">
            <a:avLst/>
          </a:prstGeom>
          <a:noFill/>
        </p:spPr>
        <p:txBody>
          <a:bodyPr>
            <a:spAutoFit/>
          </a:bodyPr>
          <a:lstStyle/>
          <a:p>
            <a:pPr>
              <a:defRPr/>
            </a:pPr>
            <a:r>
              <a:rPr lang="en-US" sz="900" dirty="0">
                <a:solidFill>
                  <a:schemeClr val="accent6"/>
                </a:solidFill>
                <a:latin typeface="Arial" charset="0"/>
              </a:rPr>
              <a:t>f1a</a:t>
            </a:r>
          </a:p>
          <a:p>
            <a:pPr>
              <a:defRPr/>
            </a:pPr>
            <a:r>
              <a:rPr lang="en-US" sz="900" dirty="0">
                <a:solidFill>
                  <a:schemeClr val="accent6"/>
                </a:solidFill>
                <a:latin typeface="Arial" charset="0"/>
              </a:rPr>
              <a:t>Influence: TBD</a:t>
            </a:r>
          </a:p>
        </p:txBody>
      </p:sp>
      <p:cxnSp>
        <p:nvCxnSpPr>
          <p:cNvPr id="28" name="Straight Arrow Connector 27">
            <a:extLst/>
          </p:cNvPr>
          <p:cNvCxnSpPr>
            <a:cxnSpLocks/>
            <a:stCxn id="27" idx="2"/>
          </p:cNvCxnSpPr>
          <p:nvPr/>
        </p:nvCxnSpPr>
        <p:spPr>
          <a:xfrm flipH="1">
            <a:off x="3354388" y="2019300"/>
            <a:ext cx="385762" cy="3810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p:cNvPr>
          <p:cNvCxnSpPr>
            <a:cxnSpLocks/>
            <a:endCxn id="12" idx="0"/>
          </p:cNvCxnSpPr>
          <p:nvPr/>
        </p:nvCxnSpPr>
        <p:spPr>
          <a:xfrm>
            <a:off x="4332288" y="16859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p:cNvPr>
          <p:cNvSpPr txBox="1"/>
          <p:nvPr/>
        </p:nvSpPr>
        <p:spPr>
          <a:xfrm>
            <a:off x="5068888" y="1789113"/>
            <a:ext cx="1528762" cy="368300"/>
          </a:xfrm>
          <a:prstGeom prst="rect">
            <a:avLst/>
          </a:prstGeom>
          <a:noFill/>
        </p:spPr>
        <p:txBody>
          <a:bodyPr>
            <a:spAutoFit/>
          </a:bodyPr>
          <a:lstStyle/>
          <a:p>
            <a:pPr>
              <a:defRPr/>
            </a:pPr>
            <a:r>
              <a:rPr lang="en-US" sz="900" dirty="0">
                <a:solidFill>
                  <a:schemeClr val="accent6"/>
                </a:solidFill>
                <a:latin typeface="Arial" charset="0"/>
              </a:rPr>
              <a:t>f1b</a:t>
            </a:r>
          </a:p>
          <a:p>
            <a:pPr>
              <a:defRPr/>
            </a:pPr>
            <a:r>
              <a:rPr lang="en-US" sz="900" dirty="0">
                <a:solidFill>
                  <a:schemeClr val="accent6"/>
                </a:solidFill>
                <a:latin typeface="Arial" charset="0"/>
              </a:rPr>
              <a:t>Influence: TBD</a:t>
            </a:r>
          </a:p>
        </p:txBody>
      </p:sp>
      <p:cxnSp>
        <p:nvCxnSpPr>
          <p:cNvPr id="31" name="Straight Arrow Connector 30">
            <a:extLst/>
          </p:cNvPr>
          <p:cNvCxnSpPr>
            <a:cxnSpLocks/>
            <a:stCxn id="30" idx="1"/>
          </p:cNvCxnSpPr>
          <p:nvPr/>
        </p:nvCxnSpPr>
        <p:spPr>
          <a:xfrm flipH="1">
            <a:off x="4389438" y="1973263"/>
            <a:ext cx="679450" cy="698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p:cNvPr>
          <p:cNvSpPr/>
          <p:nvPr/>
        </p:nvSpPr>
        <p:spPr>
          <a:xfrm>
            <a:off x="4894263" y="5064125"/>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p:cNvPr>
          <p:cNvCxnSpPr>
            <a:cxnSpLocks/>
            <a:stCxn id="14" idx="4"/>
            <a:endCxn id="32" idx="1"/>
          </p:cNvCxnSpPr>
          <p:nvPr/>
        </p:nvCxnSpPr>
        <p:spPr>
          <a:xfrm>
            <a:off x="4389438" y="4341813"/>
            <a:ext cx="590550" cy="80803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p:cNvPr>
          <p:cNvSpPr txBox="1"/>
          <p:nvPr/>
        </p:nvSpPr>
        <p:spPr>
          <a:xfrm>
            <a:off x="2786063" y="4832350"/>
            <a:ext cx="1581150" cy="922338"/>
          </a:xfrm>
          <a:prstGeom prst="rect">
            <a:avLst/>
          </a:prstGeom>
          <a:noFill/>
        </p:spPr>
        <p:txBody>
          <a:bodyPr>
            <a:spAutoFit/>
          </a:bodyPr>
          <a:lstStyle/>
          <a:p>
            <a:pPr>
              <a:defRPr/>
            </a:pPr>
            <a:r>
              <a:rPr lang="en-US" sz="900" dirty="0">
                <a:solidFill>
                  <a:schemeClr val="accent6"/>
                </a:solidFill>
                <a:latin typeface="Arial" charset="0"/>
              </a:rPr>
              <a:t>combof1</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combined input feeds</a:t>
            </a:r>
          </a:p>
          <a:p>
            <a:pPr>
              <a:defRPr/>
            </a:pPr>
            <a:r>
              <a:rPr lang="en-US" sz="900" dirty="0">
                <a:solidFill>
                  <a:srgbClr val="C00000"/>
                </a:solidFill>
                <a:latin typeface="Arial" charset="0"/>
              </a:rPr>
              <a:t> contains f2a</a:t>
            </a:r>
          </a:p>
          <a:p>
            <a:pPr>
              <a:defRPr/>
            </a:pPr>
            <a:r>
              <a:rPr lang="en-US" sz="900" dirty="0">
                <a:solidFill>
                  <a:srgbClr val="C00000"/>
                </a:solidFill>
                <a:latin typeface="Arial" charset="0"/>
              </a:rPr>
              <a:t> contains f2b</a:t>
            </a:r>
          </a:p>
        </p:txBody>
      </p:sp>
      <p:cxnSp>
        <p:nvCxnSpPr>
          <p:cNvPr id="35" name="Straight Arrow Connector 34">
            <a:extLst/>
          </p:cNvPr>
          <p:cNvCxnSpPr>
            <a:cxnSpLocks/>
          </p:cNvCxnSpPr>
          <p:nvPr/>
        </p:nvCxnSpPr>
        <p:spPr>
          <a:xfrm flipV="1">
            <a:off x="4097338" y="4824413"/>
            <a:ext cx="584200" cy="2587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p:cNvPr>
          <p:cNvSpPr/>
          <p:nvPr/>
        </p:nvSpPr>
        <p:spPr>
          <a:xfrm>
            <a:off x="2271713" y="14652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p:cNvPr>
          <p:cNvSpPr/>
          <p:nvPr/>
        </p:nvSpPr>
        <p:spPr>
          <a:xfrm>
            <a:off x="7158038" y="3138488"/>
            <a:ext cx="585787" cy="584200"/>
          </a:xfrm>
          <a:prstGeom prst="ellipse">
            <a:avLst/>
          </a:prstGeom>
          <a:solidFill>
            <a:srgbClr val="ED7D3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station</a:t>
            </a:r>
          </a:p>
        </p:txBody>
      </p:sp>
      <p:sp>
        <p:nvSpPr>
          <p:cNvPr id="38" name="TextBox 37">
            <a:extLst/>
          </p:cNvPr>
          <p:cNvSpPr txBox="1"/>
          <p:nvPr/>
        </p:nvSpPr>
        <p:spPr>
          <a:xfrm>
            <a:off x="6864350" y="3889375"/>
            <a:ext cx="2005013" cy="646113"/>
          </a:xfrm>
          <a:prstGeom prst="rect">
            <a:avLst/>
          </a:prstGeom>
          <a:noFill/>
        </p:spPr>
        <p:txBody>
          <a:bodyPr>
            <a:spAutoFit/>
          </a:bodyPr>
          <a:lstStyle/>
          <a:p>
            <a:pPr>
              <a:defRPr/>
            </a:pPr>
            <a:r>
              <a:rPr lang="en-US" sz="900" dirty="0">
                <a:solidFill>
                  <a:schemeClr val="accent6"/>
                </a:solidFill>
                <a:latin typeface="Arial" charset="0"/>
              </a:rPr>
              <a:t>notification1</a:t>
            </a:r>
          </a:p>
          <a:p>
            <a:pPr>
              <a:defRPr/>
            </a:pPr>
            <a:r>
              <a:rPr lang="en-US" sz="900" dirty="0">
                <a:solidFill>
                  <a:schemeClr val="accent6"/>
                </a:solidFill>
                <a:latin typeface="Arial" charset="0"/>
              </a:rPr>
              <a:t>Message: notification packet</a:t>
            </a:r>
          </a:p>
          <a:p>
            <a:pPr>
              <a:defRPr/>
            </a:pPr>
            <a:r>
              <a:rPr lang="en-US" sz="900" dirty="0">
                <a:solidFill>
                  <a:schemeClr val="accent6"/>
                </a:solidFill>
                <a:latin typeface="Arial" charset="0"/>
              </a:rPr>
              <a:t>Information: type of notification, timestamp, location, user ID</a:t>
            </a:r>
          </a:p>
        </p:txBody>
      </p:sp>
      <p:cxnSp>
        <p:nvCxnSpPr>
          <p:cNvPr id="39" name="Straight Arrow Connector 38">
            <a:extLst/>
          </p:cNvPr>
          <p:cNvCxnSpPr>
            <a:cxnSpLocks/>
            <a:stCxn id="38" idx="1"/>
          </p:cNvCxnSpPr>
          <p:nvPr/>
        </p:nvCxnSpPr>
        <p:spPr>
          <a:xfrm flipH="1" flipV="1">
            <a:off x="6638925" y="38179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p:cNvPr>
          <p:cNvCxnSpPr>
            <a:cxnSpLocks/>
            <a:stCxn id="14" idx="6"/>
            <a:endCxn id="37" idx="3"/>
          </p:cNvCxnSpPr>
          <p:nvPr/>
        </p:nvCxnSpPr>
        <p:spPr>
          <a:xfrm flipV="1">
            <a:off x="4681538" y="36369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025" name="TextBox 40"/>
          <p:cNvSpPr txBox="1">
            <a:spLocks noChangeArrowheads="1"/>
          </p:cNvSpPr>
          <p:nvPr/>
        </p:nvSpPr>
        <p:spPr bwMode="auto">
          <a:xfrm>
            <a:off x="2457450" y="32305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100"/>
              <a:t>configurable</a:t>
            </a:r>
          </a:p>
          <a:p>
            <a:pPr algn="ctr">
              <a:lnSpc>
                <a:spcPct val="100000"/>
              </a:lnSpc>
              <a:spcBef>
                <a:spcPct val="0"/>
              </a:spcBef>
              <a:buSzTx/>
              <a:buFontTx/>
              <a:buNone/>
            </a:pPr>
            <a:r>
              <a:rPr lang="en-US" altLang="en-US" sz="1100"/>
              <a:t>input</a:t>
            </a:r>
          </a:p>
        </p:txBody>
      </p:sp>
      <p:sp>
        <p:nvSpPr>
          <p:cNvPr id="42" name="Oval 41">
            <a:extLst/>
          </p:cNvPr>
          <p:cNvSpPr/>
          <p:nvPr/>
        </p:nvSpPr>
        <p:spPr>
          <a:xfrm>
            <a:off x="2312988" y="25114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err="1">
                <a:solidFill>
                  <a:prstClr val="white"/>
                </a:solidFill>
                <a:latin typeface="Calibri" panose="020F0502020204030204"/>
              </a:rPr>
              <a:t>reconfig</a:t>
            </a:r>
            <a:r>
              <a:rPr lang="en-US" sz="800" b="1" dirty="0">
                <a:solidFill>
                  <a:prstClr val="white"/>
                </a:solidFill>
                <a:latin typeface="Calibri" panose="020F0502020204030204"/>
              </a:rPr>
              <a:t> </a:t>
            </a:r>
          </a:p>
          <a:p>
            <a:pPr algn="ctr">
              <a:defRPr/>
            </a:pPr>
            <a:r>
              <a:rPr lang="en-US" sz="800" b="1" dirty="0">
                <a:solidFill>
                  <a:prstClr val="white"/>
                </a:solidFill>
                <a:latin typeface="Calibri" panose="020F0502020204030204"/>
              </a:rPr>
              <a:t>mech</a:t>
            </a:r>
          </a:p>
        </p:txBody>
      </p:sp>
      <p:sp>
        <p:nvSpPr>
          <p:cNvPr id="43" name="Rectangle: Rounded Corners 33">
            <a:extLst/>
          </p:cNvPr>
          <p:cNvSpPr/>
          <p:nvPr/>
        </p:nvSpPr>
        <p:spPr>
          <a:xfrm>
            <a:off x="2297113" y="25177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p:cNvPr>
          <p:cNvCxnSpPr>
            <a:cxnSpLocks/>
            <a:stCxn id="42" idx="6"/>
            <a:endCxn id="11" idx="2"/>
          </p:cNvCxnSpPr>
          <p:nvPr/>
        </p:nvCxnSpPr>
        <p:spPr>
          <a:xfrm flipV="1">
            <a:off x="2897188" y="28019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p:cNvPr>
          <p:cNvSpPr txBox="1"/>
          <p:nvPr/>
        </p:nvSpPr>
        <p:spPr>
          <a:xfrm>
            <a:off x="1620838" y="1727200"/>
            <a:ext cx="1589087" cy="506413"/>
          </a:xfrm>
          <a:prstGeom prst="rect">
            <a:avLst/>
          </a:prstGeom>
          <a:noFill/>
        </p:spPr>
        <p:txBody>
          <a:bodyPr>
            <a:spAutoFit/>
          </a:bodyPr>
          <a:lstStyle/>
          <a:p>
            <a:pPr>
              <a:defRPr/>
            </a:pPr>
            <a:r>
              <a:rPr lang="en-US" sz="900" dirty="0">
                <a:solidFill>
                  <a:schemeClr val="accent6"/>
                </a:solidFill>
                <a:latin typeface="Arial" charset="0"/>
              </a:rPr>
              <a:t>o1</a:t>
            </a:r>
          </a:p>
          <a:p>
            <a:pPr>
              <a:defRPr/>
            </a:pPr>
            <a:r>
              <a:rPr lang="en-US" sz="900" dirty="0">
                <a:solidFill>
                  <a:schemeClr val="accent6"/>
                </a:solidFill>
                <a:latin typeface="Arial" charset="0"/>
              </a:rPr>
              <a:t>Influence: config change</a:t>
            </a:r>
          </a:p>
          <a:p>
            <a:pPr>
              <a:defRPr/>
            </a:pPr>
            <a:r>
              <a:rPr lang="en-US" sz="900" dirty="0">
                <a:solidFill>
                  <a:schemeClr val="accent6"/>
                </a:solidFill>
                <a:latin typeface="Arial" charset="0"/>
              </a:rPr>
              <a:t>Energy: mechanical</a:t>
            </a:r>
          </a:p>
        </p:txBody>
      </p:sp>
      <p:cxnSp>
        <p:nvCxnSpPr>
          <p:cNvPr id="46" name="Straight Arrow Connector 45">
            <a:extLst/>
          </p:cNvPr>
          <p:cNvCxnSpPr>
            <a:cxnSpLocks/>
          </p:cNvCxnSpPr>
          <p:nvPr/>
        </p:nvCxnSpPr>
        <p:spPr>
          <a:xfrm>
            <a:off x="2727325" y="21653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p:cNvPr>
          <p:cNvCxnSpPr>
            <a:cxnSpLocks/>
            <a:stCxn id="14" idx="3"/>
            <a:endCxn id="42" idx="4"/>
          </p:cNvCxnSpPr>
          <p:nvPr/>
        </p:nvCxnSpPr>
        <p:spPr>
          <a:xfrm rot="5400000" flipH="1">
            <a:off x="2813844" y="28868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p:cNvPr>
          <p:cNvSpPr txBox="1"/>
          <p:nvPr/>
        </p:nvSpPr>
        <p:spPr>
          <a:xfrm>
            <a:off x="1524000" y="3949700"/>
            <a:ext cx="1035050" cy="923925"/>
          </a:xfrm>
          <a:prstGeom prst="rect">
            <a:avLst/>
          </a:prstGeom>
          <a:noFill/>
        </p:spPr>
        <p:txBody>
          <a:bodyPr>
            <a:spAutoFit/>
          </a:bodyPr>
          <a:lstStyle/>
          <a:p>
            <a:pPr>
              <a:defRPr/>
            </a:pPr>
            <a:r>
              <a:rPr lang="en-US" sz="900" dirty="0">
                <a:solidFill>
                  <a:schemeClr val="accent6"/>
                </a:solidFill>
                <a:latin typeface="Arial" charset="0"/>
              </a:rPr>
              <a:t>cmd2</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new config</a:t>
            </a:r>
          </a:p>
        </p:txBody>
      </p:sp>
      <p:cxnSp>
        <p:nvCxnSpPr>
          <p:cNvPr id="49" name="Straight Arrow Connector 48">
            <a:extLst/>
          </p:cNvPr>
          <p:cNvCxnSpPr>
            <a:cxnSpLocks/>
          </p:cNvCxnSpPr>
          <p:nvPr/>
        </p:nvCxnSpPr>
        <p:spPr>
          <a:xfrm flipV="1">
            <a:off x="2078038" y="37576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p:cNvPr>
          <p:cNvSpPr/>
          <p:nvPr/>
        </p:nvSpPr>
        <p:spPr>
          <a:xfrm>
            <a:off x="2025650" y="25034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85035" name="TextBox 55"/>
          <p:cNvSpPr txBox="1">
            <a:spLocks noChangeArrowheads="1"/>
          </p:cNvSpPr>
          <p:nvPr/>
        </p:nvSpPr>
        <p:spPr bwMode="auto">
          <a:xfrm>
            <a:off x="4889500" y="4760913"/>
            <a:ext cx="32877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900"/>
              <a:t>integrated monitoring &amp; control system (stand-alone part)</a:t>
            </a:r>
          </a:p>
        </p:txBody>
      </p:sp>
      <p:sp>
        <p:nvSpPr>
          <p:cNvPr id="57" name="Oval 56">
            <a:extLst/>
          </p:cNvPr>
          <p:cNvSpPr/>
          <p:nvPr/>
        </p:nvSpPr>
        <p:spPr>
          <a:xfrm>
            <a:off x="5537200" y="4138613"/>
            <a:ext cx="584200" cy="585787"/>
          </a:xfrm>
          <a:prstGeom prst="ellipse">
            <a:avLst/>
          </a:prstGeom>
          <a:gradFill flip="none" rotWithShape="1">
            <a:gsLst>
              <a:gs pos="0">
                <a:schemeClr val="accent2">
                  <a:lumMod val="79000"/>
                </a:schemeClr>
              </a:gs>
              <a:gs pos="71000">
                <a:schemeClr val="accent5"/>
              </a:gs>
              <a:gs pos="100000">
                <a:schemeClr val="accent1">
                  <a:tint val="23500"/>
                  <a:satMod val="160000"/>
                </a:schemeClr>
              </a:gs>
            </a:gsLst>
            <a:lin ang="8100000" scaled="1"/>
            <a:tileRect/>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user</a:t>
            </a:r>
          </a:p>
        </p:txBody>
      </p:sp>
      <p:cxnSp>
        <p:nvCxnSpPr>
          <p:cNvPr id="58" name="Straight Arrow Connector 57">
            <a:extLst/>
          </p:cNvPr>
          <p:cNvCxnSpPr>
            <a:cxnSpLocks/>
            <a:stCxn id="13" idx="4"/>
            <a:endCxn id="57" idx="0"/>
          </p:cNvCxnSpPr>
          <p:nvPr/>
        </p:nvCxnSpPr>
        <p:spPr>
          <a:xfrm>
            <a:off x="5821363" y="31035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038" name="Group 58"/>
          <p:cNvGrpSpPr>
            <a:grpSpLocks/>
          </p:cNvGrpSpPr>
          <p:nvPr/>
        </p:nvGrpSpPr>
        <p:grpSpPr bwMode="auto">
          <a:xfrm>
            <a:off x="8978900" y="446088"/>
            <a:ext cx="2714625" cy="1804987"/>
            <a:chOff x="13020430" y="8627877"/>
            <a:chExt cx="4538404" cy="3016011"/>
          </a:xfrm>
        </p:grpSpPr>
        <p:grpSp>
          <p:nvGrpSpPr>
            <p:cNvPr id="85046" name="Group 59"/>
            <p:cNvGrpSpPr>
              <a:grpSpLocks/>
            </p:cNvGrpSpPr>
            <p:nvPr/>
          </p:nvGrpSpPr>
          <p:grpSpPr bwMode="auto">
            <a:xfrm>
              <a:off x="13020430" y="8627877"/>
              <a:ext cx="4538404" cy="3016011"/>
              <a:chOff x="8680737" y="77172"/>
              <a:chExt cx="4538404" cy="3016011"/>
            </a:xfrm>
          </p:grpSpPr>
          <p:sp>
            <p:nvSpPr>
              <p:cNvPr id="65" name="Rectangle 64">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p:cNvPr>
              <p:cNvCxnSpPr/>
              <p:nvPr/>
            </p:nvCxnSpPr>
            <p:spPr>
              <a:xfrm>
                <a:off x="8956757" y="294686"/>
                <a:ext cx="4219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p:cNvPr>
              <p:cNvCxnSpPr/>
              <p:nvPr/>
            </p:nvCxnSpPr>
            <p:spPr>
              <a:xfrm>
                <a:off x="8956757" y="615650"/>
                <a:ext cx="42199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054"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connection</a:t>
                </a:r>
              </a:p>
            </p:txBody>
          </p:sp>
          <p:sp>
            <p:nvSpPr>
              <p:cNvPr id="85055"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Direct logical connection</a:t>
                </a:r>
              </a:p>
            </p:txBody>
          </p:sp>
          <p:sp>
            <p:nvSpPr>
              <p:cNvPr id="70" name="Rectangle 69">
                <a:extLst/>
              </p:cNvPr>
              <p:cNvSpPr/>
              <p:nvPr/>
            </p:nvSpPr>
            <p:spPr>
              <a:xfrm>
                <a:off x="8962065" y="1891554"/>
                <a:ext cx="411377"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85057"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element</a:t>
                </a:r>
              </a:p>
            </p:txBody>
          </p:sp>
          <p:sp>
            <p:nvSpPr>
              <p:cNvPr id="72" name="Rectangle 71">
                <a:extLst/>
              </p:cNvPr>
              <p:cNvSpPr/>
              <p:nvPr/>
            </p:nvSpPr>
            <p:spPr>
              <a:xfrm>
                <a:off x="8972681" y="2278834"/>
                <a:ext cx="408722"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85059"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Logical element</a:t>
                </a:r>
              </a:p>
            </p:txBody>
          </p:sp>
          <p:sp>
            <p:nvSpPr>
              <p:cNvPr id="74" name="Rectangle 73">
                <a:extLst/>
              </p:cNvPr>
              <p:cNvSpPr/>
              <p:nvPr/>
            </p:nvSpPr>
            <p:spPr>
              <a:xfrm>
                <a:off x="8972681" y="2676725"/>
                <a:ext cx="437917"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85061"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&amp; logical system</a:t>
                </a:r>
              </a:p>
            </p:txBody>
          </p:sp>
        </p:grpSp>
        <p:sp>
          <p:nvSpPr>
            <p:cNvPr id="85047"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Description of interaction</a:t>
              </a:r>
            </a:p>
          </p:txBody>
        </p:sp>
        <p:sp>
          <p:nvSpPr>
            <p:cNvPr id="85048"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Annotation</a:t>
              </a:r>
            </a:p>
          </p:txBody>
        </p:sp>
        <p:sp>
          <p:nvSpPr>
            <p:cNvPr id="85049"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8CBD6B"/>
                  </a:solidFill>
                  <a:latin typeface="Calibri" panose="020F0502020204030204" pitchFamily="34" charset="0"/>
                </a:rPr>
                <a:t>text</a:t>
              </a:r>
            </a:p>
          </p:txBody>
        </p:sp>
        <p:sp>
          <p:nvSpPr>
            <p:cNvPr id="85050"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D75C5C"/>
                  </a:solidFill>
                  <a:latin typeface="Calibri" panose="020F0502020204030204" pitchFamily="34" charset="0"/>
                </a:rPr>
                <a:t>text</a:t>
              </a:r>
            </a:p>
          </p:txBody>
        </p:sp>
      </p:grpSp>
      <p:sp>
        <p:nvSpPr>
          <p:cNvPr id="76" name="TextBox 75">
            <a:extLst/>
          </p:cNvPr>
          <p:cNvSpPr txBox="1"/>
          <p:nvPr/>
        </p:nvSpPr>
        <p:spPr>
          <a:xfrm>
            <a:off x="7343775" y="5202238"/>
            <a:ext cx="1398588" cy="369887"/>
          </a:xfrm>
          <a:prstGeom prst="rect">
            <a:avLst/>
          </a:prstGeom>
          <a:noFill/>
        </p:spPr>
        <p:txBody>
          <a:bodyPr>
            <a:spAutoFit/>
          </a:bodyPr>
          <a:lstStyle/>
          <a:p>
            <a:pPr>
              <a:defRPr/>
            </a:pPr>
            <a:r>
              <a:rPr lang="en-US" sz="900" dirty="0">
                <a:solidFill>
                  <a:schemeClr val="accent6"/>
                </a:solidFill>
                <a:latin typeface="Arial" charset="0"/>
              </a:rPr>
              <a:t>us1</a:t>
            </a:r>
          </a:p>
          <a:p>
            <a:pPr>
              <a:defRPr/>
            </a:pPr>
            <a:r>
              <a:rPr lang="en-US" sz="900" dirty="0">
                <a:solidFill>
                  <a:schemeClr val="accent6"/>
                </a:solidFill>
                <a:latin typeface="Arial" charset="0"/>
              </a:rPr>
              <a:t>Influence: user signal</a:t>
            </a:r>
          </a:p>
        </p:txBody>
      </p:sp>
      <p:cxnSp>
        <p:nvCxnSpPr>
          <p:cNvPr id="77" name="Straight Arrow Connector 76">
            <a:extLst/>
          </p:cNvPr>
          <p:cNvCxnSpPr>
            <a:cxnSpLocks/>
            <a:stCxn id="76" idx="1"/>
          </p:cNvCxnSpPr>
          <p:nvPr/>
        </p:nvCxnSpPr>
        <p:spPr>
          <a:xfrm flipH="1" flipV="1">
            <a:off x="5875338" y="3657600"/>
            <a:ext cx="1468437" cy="17287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p:cNvPr>
          <p:cNvSpPr/>
          <p:nvPr/>
        </p:nvSpPr>
        <p:spPr>
          <a:xfrm>
            <a:off x="1684338" y="6053138"/>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recipient</a:t>
            </a:r>
          </a:p>
        </p:txBody>
      </p:sp>
      <p:cxnSp>
        <p:nvCxnSpPr>
          <p:cNvPr id="99" name="Straight Arrow Connector 98">
            <a:extLst/>
          </p:cNvPr>
          <p:cNvCxnSpPr>
            <a:cxnSpLocks/>
            <a:stCxn id="14" idx="4"/>
          </p:cNvCxnSpPr>
          <p:nvPr/>
        </p:nvCxnSpPr>
        <p:spPr>
          <a:xfrm flipH="1">
            <a:off x="4052888" y="4341813"/>
            <a:ext cx="336550"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p:cNvPr>
          <p:cNvSpPr txBox="1"/>
          <p:nvPr/>
        </p:nvSpPr>
        <p:spPr>
          <a:xfrm>
            <a:off x="4708525" y="5691188"/>
            <a:ext cx="1930400" cy="508000"/>
          </a:xfrm>
          <a:prstGeom prst="rect">
            <a:avLst/>
          </a:prstGeom>
          <a:noFill/>
        </p:spPr>
        <p:txBody>
          <a:bodyPr>
            <a:spAutoFit/>
          </a:bodyPr>
          <a:lstStyle/>
          <a:p>
            <a:pPr>
              <a:defRPr/>
            </a:pPr>
            <a:r>
              <a:rPr lang="en-US" sz="900" dirty="0">
                <a:solidFill>
                  <a:schemeClr val="accent6"/>
                </a:solidFill>
                <a:latin typeface="Arial" charset="0"/>
              </a:rPr>
              <a:t>combof2</a:t>
            </a:r>
          </a:p>
          <a:p>
            <a:pPr>
              <a:defRPr/>
            </a:pPr>
            <a:r>
              <a:rPr lang="en-US" sz="900" dirty="0">
                <a:solidFill>
                  <a:schemeClr val="accent6"/>
                </a:solidFill>
                <a:latin typeface="Arial" charset="0"/>
              </a:rPr>
              <a:t>Influence: audio, video, other signals</a:t>
            </a:r>
          </a:p>
        </p:txBody>
      </p:sp>
      <p:cxnSp>
        <p:nvCxnSpPr>
          <p:cNvPr id="103" name="Straight Arrow Connector 102">
            <a:extLst/>
          </p:cNvPr>
          <p:cNvCxnSpPr>
            <a:cxnSpLocks/>
            <a:stCxn id="102" idx="1"/>
          </p:cNvCxnSpPr>
          <p:nvPr/>
        </p:nvCxnSpPr>
        <p:spPr>
          <a:xfrm flipH="1" flipV="1">
            <a:off x="4208463" y="5568950"/>
            <a:ext cx="500062" cy="37623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045" name="TextBox 2"/>
          <p:cNvSpPr txBox="1">
            <a:spLocks noChangeArrowheads="1"/>
          </p:cNvSpPr>
          <p:nvPr/>
        </p:nvSpPr>
        <p:spPr bwMode="auto">
          <a:xfrm>
            <a:off x="2166938" y="920750"/>
            <a:ext cx="29035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200"/>
              <a:t>“Generalized” components circled in </a:t>
            </a:r>
            <a:r>
              <a:rPr lang="en-US" altLang="en-US" sz="1200">
                <a:solidFill>
                  <a:srgbClr val="FF0000"/>
                </a:solidFill>
              </a:rPr>
              <a:t>red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p:cNvPr>
          <p:cNvSpPr/>
          <p:nvPr/>
        </p:nvSpPr>
        <p:spPr>
          <a:xfrm>
            <a:off x="1524000" y="27003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a:extLst/>
          </p:cNvPr>
          <p:cNvSpPr/>
          <p:nvPr/>
        </p:nvSpPr>
        <p:spPr>
          <a:xfrm>
            <a:off x="1524000" y="17002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4" name="Diagram 3">
            <a:extLst/>
          </p:cNvPr>
          <p:cNvGraphicFramePr/>
          <p:nvPr/>
        </p:nvGraphicFramePr>
        <p:xfrm>
          <a:off x="2363978" y="-2771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6021" name="TextBox 10"/>
          <p:cNvSpPr txBox="1">
            <a:spLocks noChangeArrowheads="1"/>
          </p:cNvSpPr>
          <p:nvPr/>
        </p:nvSpPr>
        <p:spPr bwMode="auto">
          <a:xfrm>
            <a:off x="1495425" y="20685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Aspects</a:t>
            </a:r>
          </a:p>
        </p:txBody>
      </p:sp>
      <p:sp>
        <p:nvSpPr>
          <p:cNvPr id="86022" name="TextBox 11"/>
          <p:cNvSpPr txBox="1">
            <a:spLocks noChangeArrowheads="1"/>
          </p:cNvSpPr>
          <p:nvPr/>
        </p:nvSpPr>
        <p:spPr bwMode="auto">
          <a:xfrm>
            <a:off x="1524000" y="39036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a:t>
            </a:r>
          </a:p>
        </p:txBody>
      </p:sp>
      <p:sp>
        <p:nvSpPr>
          <p:cNvPr id="5" name="Title 4">
            <a:extLst/>
          </p:cNvPr>
          <p:cNvSpPr>
            <a:spLocks noGrp="1"/>
          </p:cNvSpPr>
          <p:nvPr>
            <p:ph type="title"/>
          </p:nvPr>
        </p:nvSpPr>
        <p:spPr/>
        <p:txBody>
          <a:bodyPr>
            <a:normAutofit fontScale="90000"/>
          </a:bodyPr>
          <a:lstStyle/>
          <a:p>
            <a:pPr>
              <a:defRPr/>
            </a:pPr>
            <a:r>
              <a:rPr lang="en-US" dirty="0"/>
              <a:t>Aspects, Concerns, Properties</a:t>
            </a:r>
            <a:br>
              <a:rPr lang="en-US" dirty="0"/>
            </a:br>
            <a:r>
              <a:rPr lang="en-US" sz="2700" dirty="0"/>
              <a:t>for Generalized Integrated Monitoring &amp; Control System</a:t>
            </a:r>
            <a:endParaRPr lang="en-US" dirty="0"/>
          </a:p>
        </p:txBody>
      </p:sp>
      <p:sp>
        <p:nvSpPr>
          <p:cNvPr id="86024" name="TextBox 6"/>
          <p:cNvSpPr txBox="1">
            <a:spLocks noChangeArrowheads="1"/>
          </p:cNvSpPr>
          <p:nvPr/>
        </p:nvSpPr>
        <p:spPr bwMode="auto">
          <a:xfrm>
            <a:off x="3665538" y="5756275"/>
            <a:ext cx="26527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Input Device 1 maintains consistent frequency of readings</a:t>
            </a:r>
          </a:p>
        </p:txBody>
      </p:sp>
      <p:sp>
        <p:nvSpPr>
          <p:cNvPr id="86025" name="TextBox 12"/>
          <p:cNvSpPr txBox="1">
            <a:spLocks noChangeArrowheads="1"/>
          </p:cNvSpPr>
          <p:nvPr/>
        </p:nvSpPr>
        <p:spPr bwMode="auto">
          <a:xfrm>
            <a:off x="8874125" y="5449888"/>
            <a:ext cx="3138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SAM uses secure boot</a:t>
            </a:r>
          </a:p>
          <a:p>
            <a:pPr>
              <a:lnSpc>
                <a:spcPct val="100000"/>
              </a:lnSpc>
              <a:spcBef>
                <a:spcPct val="0"/>
              </a:spcBef>
              <a:buSzTx/>
              <a:buFontTx/>
              <a:buNone/>
            </a:pPr>
            <a:r>
              <a:rPr lang="en-US" altLang="en-US" sz="1400"/>
              <a:t>Input Device 1 uses secure boot</a:t>
            </a:r>
          </a:p>
        </p:txBody>
      </p:sp>
      <p:cxnSp>
        <p:nvCxnSpPr>
          <p:cNvPr id="14" name="Straight Arrow Connector 13">
            <a:extLst/>
          </p:cNvPr>
          <p:cNvCxnSpPr>
            <a:cxnSpLocks/>
            <a:endCxn id="86024" idx="0"/>
          </p:cNvCxnSpPr>
          <p:nvPr/>
        </p:nvCxnSpPr>
        <p:spPr>
          <a:xfrm>
            <a:off x="4198938" y="3429000"/>
            <a:ext cx="793750" cy="2327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p:cNvPr>
          <p:cNvCxnSpPr>
            <a:cxnSpLocks/>
          </p:cNvCxnSpPr>
          <p:nvPr/>
        </p:nvCxnSpPr>
        <p:spPr>
          <a:xfrm rot="16200000" flipH="1">
            <a:off x="7738269" y="4628357"/>
            <a:ext cx="457200" cy="17383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028" name="TextBox 16"/>
          <p:cNvSpPr txBox="1">
            <a:spLocks noChangeArrowheads="1"/>
          </p:cNvSpPr>
          <p:nvPr/>
        </p:nvSpPr>
        <p:spPr bwMode="auto">
          <a:xfrm>
            <a:off x="796925" y="5365750"/>
            <a:ext cx="25860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Input Device 1 should be capable of operating in low-speed mode and in high-speed mode</a:t>
            </a:r>
          </a:p>
        </p:txBody>
      </p:sp>
      <p:cxnSp>
        <p:nvCxnSpPr>
          <p:cNvPr id="18" name="Straight Arrow Connector 17">
            <a:extLst/>
          </p:cNvPr>
          <p:cNvCxnSpPr>
            <a:cxnSpLocks/>
            <a:endCxn id="86028" idx="0"/>
          </p:cNvCxnSpPr>
          <p:nvPr/>
        </p:nvCxnSpPr>
        <p:spPr>
          <a:xfrm flipH="1">
            <a:off x="2090738" y="3429000"/>
            <a:ext cx="863600" cy="1936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030" name="TextBox 18"/>
          <p:cNvSpPr txBox="1">
            <a:spLocks noChangeArrowheads="1"/>
          </p:cNvSpPr>
          <p:nvPr/>
        </p:nvSpPr>
        <p:spPr bwMode="auto">
          <a:xfrm>
            <a:off x="6450013" y="5849938"/>
            <a:ext cx="31130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SAM uses encrypted memory</a:t>
            </a:r>
          </a:p>
          <a:p>
            <a:pPr>
              <a:lnSpc>
                <a:spcPct val="100000"/>
              </a:lnSpc>
              <a:spcBef>
                <a:spcPct val="0"/>
              </a:spcBef>
              <a:buSzTx/>
              <a:buFontTx/>
              <a:buNone/>
            </a:pPr>
            <a:r>
              <a:rPr lang="en-US" altLang="en-US" sz="1400"/>
              <a:t>Input Device 1 uses encrypted memory</a:t>
            </a:r>
          </a:p>
        </p:txBody>
      </p:sp>
      <p:sp>
        <p:nvSpPr>
          <p:cNvPr id="86031" name="TextBox 1"/>
          <p:cNvSpPr txBox="1">
            <a:spLocks noChangeArrowheads="1"/>
          </p:cNvSpPr>
          <p:nvPr/>
        </p:nvSpPr>
        <p:spPr bwMode="auto">
          <a:xfrm>
            <a:off x="8353425" y="1282700"/>
            <a:ext cx="3798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200" b="1"/>
              <a:t>Note: unless otherwise specified, “camera” refers </a:t>
            </a:r>
          </a:p>
          <a:p>
            <a:pPr>
              <a:lnSpc>
                <a:spcPct val="100000"/>
              </a:lnSpc>
              <a:spcBef>
                <a:spcPct val="0"/>
              </a:spcBef>
              <a:buSzTx/>
              <a:buFontTx/>
              <a:buNone/>
            </a:pPr>
            <a:r>
              <a:rPr lang="en-US" altLang="en-US" sz="1200" b="1"/>
              <a:t>to both basic and advanced camera</a:t>
            </a:r>
          </a:p>
        </p:txBody>
      </p:sp>
      <p:cxnSp>
        <p:nvCxnSpPr>
          <p:cNvPr id="19" name="Connector: Elbow 18">
            <a:extLst/>
          </p:cNvPr>
          <p:cNvCxnSpPr>
            <a:cxnSpLocks/>
          </p:cNvCxnSpPr>
          <p:nvPr/>
        </p:nvCxnSpPr>
        <p:spPr>
          <a:xfrm rot="16200000" flipH="1">
            <a:off x="5805488" y="5519738"/>
            <a:ext cx="91440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Summary of Examples</a:t>
            </a:r>
          </a:p>
        </p:txBody>
      </p:sp>
      <p:sp>
        <p:nvSpPr>
          <p:cNvPr id="3" name="Content Placeholder 2">
            <a:extLst/>
          </p:cNvPr>
          <p:cNvSpPr>
            <a:spLocks noGrp="1"/>
          </p:cNvSpPr>
          <p:nvPr>
            <p:ph idx="1"/>
          </p:nvPr>
        </p:nvSpPr>
        <p:spPr>
          <a:xfrm>
            <a:off x="2152650" y="1825625"/>
            <a:ext cx="7886700" cy="4351338"/>
          </a:xfrm>
        </p:spPr>
        <p:txBody>
          <a:bodyPr>
            <a:normAutofit fontScale="92500" lnSpcReduction="20000"/>
          </a:bodyPr>
          <a:lstStyle/>
          <a:p>
            <a:pPr>
              <a:buFont typeface="Arial" charset="0"/>
              <a:buChar char="•"/>
              <a:defRPr/>
            </a:pPr>
            <a:r>
              <a:rPr lang="en-US" dirty="0"/>
              <a:t>Simplified “Body Camera”</a:t>
            </a:r>
          </a:p>
          <a:p>
            <a:pPr lvl="1">
              <a:buFont typeface="Courier New" charset="0"/>
              <a:buChar char="o"/>
              <a:defRPr/>
            </a:pPr>
            <a:r>
              <a:rPr lang="en-US" dirty="0"/>
              <a:t>Camera</a:t>
            </a:r>
          </a:p>
          <a:p>
            <a:pPr lvl="1">
              <a:buFont typeface="Courier New" charset="0"/>
              <a:buChar char="o"/>
              <a:defRPr/>
            </a:pPr>
            <a:r>
              <a:rPr lang="en-US" dirty="0"/>
              <a:t>SAM</a:t>
            </a:r>
          </a:p>
          <a:p>
            <a:pPr lvl="1">
              <a:buFont typeface="Courier New" charset="0"/>
              <a:buChar char="o"/>
              <a:defRPr/>
            </a:pPr>
            <a:r>
              <a:rPr lang="en-US" dirty="0"/>
              <a:t>Minimal assumptions on knowledge about connections</a:t>
            </a:r>
          </a:p>
          <a:p>
            <a:pPr lvl="1">
              <a:buFont typeface="Courier New" charset="0"/>
              <a:buChar char="o"/>
              <a:defRPr/>
            </a:pPr>
            <a:r>
              <a:rPr lang="en-US" dirty="0"/>
              <a:t>Link to broader domain: admissibility of video in court</a:t>
            </a:r>
          </a:p>
          <a:p>
            <a:pPr>
              <a:buFont typeface="Arial" charset="0"/>
              <a:buChar char="•"/>
              <a:defRPr/>
            </a:pPr>
            <a:r>
              <a:rPr lang="en-US" dirty="0"/>
              <a:t>Self-Driving Car (a)</a:t>
            </a:r>
          </a:p>
          <a:p>
            <a:pPr lvl="1">
              <a:buFont typeface="Courier New" charset="0"/>
              <a:buChar char="o"/>
              <a:defRPr/>
            </a:pPr>
            <a:r>
              <a:rPr lang="en-US" dirty="0"/>
              <a:t>Camera</a:t>
            </a:r>
          </a:p>
          <a:p>
            <a:pPr lvl="1">
              <a:buFont typeface="Courier New" charset="0"/>
              <a:buChar char="o"/>
              <a:defRPr/>
            </a:pPr>
            <a:r>
              <a:rPr lang="en-US" dirty="0"/>
              <a:t>SAM</a:t>
            </a:r>
          </a:p>
          <a:p>
            <a:pPr lvl="1">
              <a:buFont typeface="Courier New" charset="0"/>
              <a:buChar char="o"/>
              <a:defRPr/>
            </a:pPr>
            <a:r>
              <a:rPr lang="en-US" dirty="0"/>
              <a:t>Broader domain: consequences on car’s operations</a:t>
            </a:r>
          </a:p>
          <a:p>
            <a:pPr>
              <a:buFont typeface="Arial" charset="0"/>
              <a:buChar char="•"/>
              <a:defRPr/>
            </a:pPr>
            <a:r>
              <a:rPr lang="en-US" dirty="0"/>
              <a:t>Self-Driving Car (b)</a:t>
            </a:r>
          </a:p>
          <a:p>
            <a:pPr lvl="1">
              <a:buFont typeface="Courier New" charset="0"/>
              <a:buChar char="o"/>
              <a:defRPr/>
            </a:pPr>
            <a:r>
              <a:rPr lang="en-US" dirty="0"/>
              <a:t>Sensors</a:t>
            </a:r>
          </a:p>
          <a:p>
            <a:pPr lvl="1">
              <a:buFont typeface="Courier New" charset="0"/>
              <a:buChar char="o"/>
              <a:defRPr/>
            </a:pPr>
            <a:r>
              <a:rPr lang="en-US" dirty="0"/>
              <a:t>SAM</a:t>
            </a:r>
          </a:p>
          <a:p>
            <a:pPr lvl="1">
              <a:buFont typeface="Courier New" charset="0"/>
              <a:buChar char="o"/>
              <a:defRPr/>
            </a:pPr>
            <a:r>
              <a:rPr lang="en-US" dirty="0"/>
              <a:t>Broader domain: consequences on car’s operations</a:t>
            </a:r>
          </a:p>
          <a:p>
            <a:pPr lvl="1">
              <a:buFont typeface="Courier New" charset="0"/>
              <a:buChar char="o"/>
              <a:defRPr/>
            </a:pPr>
            <a:endParaRPr lang="en-US" dirty="0"/>
          </a:p>
        </p:txBody>
      </p:sp>
      <p:pic>
        <p:nvPicPr>
          <p:cNvPr id="870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4300" y="171450"/>
            <a:ext cx="1490663"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503238" y="487363"/>
            <a:ext cx="10936287" cy="711200"/>
          </a:xfrm>
        </p:spPr>
        <p:txBody>
          <a:bodyPr>
            <a:noAutofit/>
          </a:bodyPr>
          <a:lstStyle/>
          <a:p>
            <a:pPr eaLnBrk="1" fontAlgn="auto" hangingPunct="1">
              <a:spcAft>
                <a:spcPts val="0"/>
              </a:spcAft>
              <a:defRPr/>
            </a:pPr>
            <a:r>
              <a:rPr lang="en-US" sz="3600" dirty="0"/>
              <a:t>Reasoning over Trustworthiness </a:t>
            </a:r>
            <a:r>
              <a:rPr lang="mr-IN" sz="3600" dirty="0"/>
              <a:t>–</a:t>
            </a:r>
            <a:r>
              <a:rPr lang="en-US" sz="3600" dirty="0"/>
              <a:t> Balduccini</a:t>
            </a:r>
          </a:p>
        </p:txBody>
      </p:sp>
      <p:sp>
        <p:nvSpPr>
          <p:cNvPr id="8806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fontAlgn="base">
              <a:lnSpc>
                <a:spcPct val="100000"/>
              </a:lnSpc>
              <a:spcBef>
                <a:spcPct val="0"/>
              </a:spcBef>
              <a:spcAft>
                <a:spcPct val="0"/>
              </a:spcAft>
              <a:buSzTx/>
              <a:buFontTx/>
              <a:buNone/>
            </a:pPr>
            <a:fld id="{444B6A9E-FDCD-49DA-8FA8-E41C1CF6AC89}" type="slidenum">
              <a:rPr altLang="en-US" sz="1400" smtClean="0">
                <a:solidFill>
                  <a:srgbClr val="339966"/>
                </a:solidFill>
                <a:latin typeface="Calibri" panose="020F0502020204030204" pitchFamily="34" charset="0"/>
              </a:rPr>
              <a:pPr fontAlgn="base">
                <a:lnSpc>
                  <a:spcPct val="100000"/>
                </a:lnSpc>
                <a:spcBef>
                  <a:spcPct val="0"/>
                </a:spcBef>
                <a:spcAft>
                  <a:spcPct val="0"/>
                </a:spcAft>
                <a:buSzTx/>
                <a:buFontTx/>
                <a:buNone/>
              </a:pPr>
              <a:t>16</a:t>
            </a:fld>
            <a:endParaRPr altLang="en-US" sz="1400">
              <a:solidFill>
                <a:srgbClr val="339966"/>
              </a:solidFill>
              <a:latin typeface="Calibri" panose="020F0502020204030204" pitchFamily="34" charset="0"/>
            </a:endParaRPr>
          </a:p>
        </p:txBody>
      </p:sp>
      <p:sp>
        <p:nvSpPr>
          <p:cNvPr id="88068" name="Content Placeholder 2"/>
          <p:cNvSpPr>
            <a:spLocks noGrp="1"/>
          </p:cNvSpPr>
          <p:nvPr>
            <p:ph idx="1"/>
          </p:nvPr>
        </p:nvSpPr>
        <p:spPr>
          <a:xfrm>
            <a:off x="838200" y="1247775"/>
            <a:ext cx="10515600" cy="1374775"/>
          </a:xfrm>
        </p:spPr>
        <p:txBody>
          <a:bodyPr/>
          <a:lstStyle/>
          <a:p>
            <a:pPr marL="0" indent="0" algn="ctr">
              <a:lnSpc>
                <a:spcPct val="100000"/>
              </a:lnSpc>
              <a:spcBef>
                <a:spcPct val="0"/>
              </a:spcBef>
              <a:buSzTx/>
              <a:buFont typeface="Arial" panose="020B0604020202020204" pitchFamily="34" charset="0"/>
              <a:buNone/>
            </a:pPr>
            <a:r>
              <a:rPr lang="en-US" altLang="en-US" sz="4000">
                <a:solidFill>
                  <a:srgbClr val="000000"/>
                </a:solidFill>
                <a:latin typeface="Calibri Light" panose="020F0302020204030204" pitchFamily="34" charset="0"/>
              </a:rPr>
              <a:t>Use-Cases and Reasoning Examples</a:t>
            </a:r>
            <a:endParaRPr lang="en-US" altLang="en-US">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Summary of Examples</a:t>
            </a:r>
          </a:p>
        </p:txBody>
      </p:sp>
      <p:sp>
        <p:nvSpPr>
          <p:cNvPr id="3" name="Content Placeholder 2">
            <a:extLst/>
          </p:cNvPr>
          <p:cNvSpPr>
            <a:spLocks noGrp="1"/>
          </p:cNvSpPr>
          <p:nvPr>
            <p:ph idx="1"/>
          </p:nvPr>
        </p:nvSpPr>
        <p:spPr>
          <a:xfrm>
            <a:off x="2152650" y="1825625"/>
            <a:ext cx="7886700" cy="4351338"/>
          </a:xfrm>
        </p:spPr>
        <p:txBody>
          <a:bodyPr>
            <a:normAutofit fontScale="92500" lnSpcReduction="20000"/>
          </a:bodyPr>
          <a:lstStyle/>
          <a:p>
            <a:pPr>
              <a:buFont typeface="Arial" charset="0"/>
              <a:buChar char="•"/>
              <a:defRPr/>
            </a:pPr>
            <a:r>
              <a:rPr lang="en-US" dirty="0"/>
              <a:t>Simplified “Body Camera”</a:t>
            </a:r>
          </a:p>
          <a:p>
            <a:pPr lvl="1">
              <a:buFont typeface="Courier New" charset="0"/>
              <a:buChar char="o"/>
              <a:defRPr/>
            </a:pPr>
            <a:r>
              <a:rPr lang="en-US" dirty="0"/>
              <a:t>Camera</a:t>
            </a:r>
          </a:p>
          <a:p>
            <a:pPr lvl="1">
              <a:buFont typeface="Courier New" charset="0"/>
              <a:buChar char="o"/>
              <a:defRPr/>
            </a:pPr>
            <a:r>
              <a:rPr lang="en-US" dirty="0"/>
              <a:t>SAM</a:t>
            </a:r>
          </a:p>
          <a:p>
            <a:pPr lvl="1">
              <a:buFont typeface="Courier New" charset="0"/>
              <a:buChar char="o"/>
              <a:defRPr/>
            </a:pPr>
            <a:r>
              <a:rPr lang="en-US" dirty="0"/>
              <a:t>Minimal assumptions on knowledge about connections</a:t>
            </a:r>
          </a:p>
          <a:p>
            <a:pPr lvl="1">
              <a:buFont typeface="Courier New" charset="0"/>
              <a:buChar char="o"/>
              <a:defRPr/>
            </a:pPr>
            <a:r>
              <a:rPr lang="en-US" dirty="0"/>
              <a:t>Link to broader domain: admissibility of video in court</a:t>
            </a:r>
          </a:p>
          <a:p>
            <a:pPr>
              <a:buFont typeface="Arial" charset="0"/>
              <a:buChar char="•"/>
              <a:defRPr/>
            </a:pPr>
            <a:r>
              <a:rPr lang="en-US" dirty="0"/>
              <a:t>Self-Driving Car (a)</a:t>
            </a:r>
          </a:p>
          <a:p>
            <a:pPr lvl="1">
              <a:buFont typeface="Courier New" charset="0"/>
              <a:buChar char="o"/>
              <a:defRPr/>
            </a:pPr>
            <a:r>
              <a:rPr lang="en-US" dirty="0"/>
              <a:t>Camera</a:t>
            </a:r>
          </a:p>
          <a:p>
            <a:pPr lvl="1">
              <a:buFont typeface="Courier New" charset="0"/>
              <a:buChar char="o"/>
              <a:defRPr/>
            </a:pPr>
            <a:r>
              <a:rPr lang="en-US" dirty="0"/>
              <a:t>SAM</a:t>
            </a:r>
          </a:p>
          <a:p>
            <a:pPr lvl="1">
              <a:buFont typeface="Courier New" charset="0"/>
              <a:buChar char="o"/>
              <a:defRPr/>
            </a:pPr>
            <a:r>
              <a:rPr lang="en-US" dirty="0"/>
              <a:t>Broader domain: consequences on car’s operations</a:t>
            </a:r>
          </a:p>
          <a:p>
            <a:pPr>
              <a:buFont typeface="Arial" charset="0"/>
              <a:buChar char="•"/>
              <a:defRPr/>
            </a:pPr>
            <a:r>
              <a:rPr lang="en-US" dirty="0"/>
              <a:t>Self-Driving Car (b)</a:t>
            </a:r>
          </a:p>
          <a:p>
            <a:pPr lvl="1">
              <a:buFont typeface="Courier New" charset="0"/>
              <a:buChar char="o"/>
              <a:defRPr/>
            </a:pPr>
            <a:r>
              <a:rPr lang="en-US" dirty="0"/>
              <a:t>Sensors</a:t>
            </a:r>
          </a:p>
          <a:p>
            <a:pPr lvl="1">
              <a:buFont typeface="Courier New" charset="0"/>
              <a:buChar char="o"/>
              <a:defRPr/>
            </a:pPr>
            <a:r>
              <a:rPr lang="en-US" dirty="0"/>
              <a:t>SAM</a:t>
            </a:r>
          </a:p>
          <a:p>
            <a:pPr lvl="1">
              <a:buFont typeface="Courier New" charset="0"/>
              <a:buChar char="o"/>
              <a:defRPr/>
            </a:pPr>
            <a:r>
              <a:rPr lang="en-US" dirty="0"/>
              <a:t>Broader domain: consequences on car’s operations</a:t>
            </a:r>
          </a:p>
          <a:p>
            <a:pPr lvl="1">
              <a:buFont typeface="Courier New" charset="0"/>
              <a:buChar char="o"/>
              <a:defRPr/>
            </a:pPr>
            <a:endParaRPr lang="en-US" dirty="0"/>
          </a:p>
        </p:txBody>
      </p:sp>
      <p:pic>
        <p:nvPicPr>
          <p:cNvPr id="901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4300" y="171450"/>
            <a:ext cx="1490663"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lgn="ctr">
              <a:defRPr/>
            </a:pPr>
            <a:r>
              <a:rPr lang="en-US" dirty="0"/>
              <a:t>Example 1</a:t>
            </a:r>
            <a:br>
              <a:rPr lang="en-US" dirty="0"/>
            </a:br>
            <a:r>
              <a:rPr lang="en-US" dirty="0"/>
              <a:t>Body Camera</a:t>
            </a:r>
          </a:p>
        </p:txBody>
      </p:sp>
      <p:sp>
        <p:nvSpPr>
          <p:cNvPr id="3" name="Text Placeholder 2">
            <a:extLst/>
          </p:cNvPr>
          <p:cNvSpPr>
            <a:spLocks noGrp="1"/>
          </p:cNvSpPr>
          <p:nvPr>
            <p:ph type="body" idx="1"/>
          </p:nvPr>
        </p:nvSpPr>
        <p:spPr/>
        <p:txBody>
          <a:bodyPr/>
          <a:lstStyle/>
          <a:p>
            <a:pPr>
              <a:buFont typeface="Arial" charset="0"/>
              <a:buNone/>
              <a:defRPr/>
            </a:pPr>
            <a:r>
              <a:rPr lang="en-US" dirty="0"/>
              <a:t>An integrated body security system for situational awareness and safety of security personnel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rmAutofit fontScale="90000"/>
          </a:bodyPr>
          <a:lstStyle/>
          <a:p>
            <a:pPr>
              <a:defRPr/>
            </a:pPr>
            <a:r>
              <a:rPr lang="en-US" dirty="0"/>
              <a:t>Example 1</a:t>
            </a:r>
            <a:br>
              <a:rPr lang="en-US" dirty="0"/>
            </a:br>
            <a:r>
              <a:rPr lang="en-US" dirty="0"/>
              <a:t>“</a:t>
            </a:r>
            <a:r>
              <a:rPr lang="en-US" dirty="0" err="1"/>
              <a:t>BodyCam</a:t>
            </a:r>
            <a:r>
              <a:rPr lang="en-US" dirty="0"/>
              <a:t>” Diagram</a:t>
            </a:r>
          </a:p>
        </p:txBody>
      </p:sp>
      <p:sp>
        <p:nvSpPr>
          <p:cNvPr id="11" name="Oval 10">
            <a:extLst/>
          </p:cNvPr>
          <p:cNvSpPr/>
          <p:nvPr/>
        </p:nvSpPr>
        <p:spPr>
          <a:xfrm>
            <a:off x="3276600" y="26511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camera</a:t>
            </a:r>
          </a:p>
        </p:txBody>
      </p:sp>
      <p:sp>
        <p:nvSpPr>
          <p:cNvPr id="12" name="Oval 11">
            <a:extLst/>
          </p:cNvPr>
          <p:cNvSpPr/>
          <p:nvPr/>
        </p:nvSpPr>
        <p:spPr>
          <a:xfrm>
            <a:off x="4097338" y="265906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p:cNvPr>
          <p:cNvSpPr/>
          <p:nvPr/>
        </p:nvSpPr>
        <p:spPr>
          <a:xfrm>
            <a:off x="5529263" y="265906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p:cNvPr>
          <p:cNvSpPr/>
          <p:nvPr/>
        </p:nvSpPr>
        <p:spPr>
          <a:xfrm>
            <a:off x="4097338" y="3898900"/>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p:cNvPr>
          <p:cNvSpPr/>
          <p:nvPr/>
        </p:nvSpPr>
        <p:spPr>
          <a:xfrm>
            <a:off x="2025650" y="2643188"/>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92168" name="TextBox 15"/>
          <p:cNvSpPr txBox="1">
            <a:spLocks noChangeArrowheads="1"/>
          </p:cNvSpPr>
          <p:nvPr/>
        </p:nvSpPr>
        <p:spPr bwMode="auto">
          <a:xfrm>
            <a:off x="6610350" y="5948363"/>
            <a:ext cx="20542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000"/>
              <a:t>integrated body security system</a:t>
            </a:r>
          </a:p>
        </p:txBody>
      </p:sp>
      <p:cxnSp>
        <p:nvCxnSpPr>
          <p:cNvPr id="17" name="Straight Arrow Connector 16">
            <a:extLst/>
          </p:cNvPr>
          <p:cNvCxnSpPr>
            <a:cxnSpLocks/>
            <a:stCxn id="11" idx="4"/>
            <a:endCxn id="14" idx="1"/>
          </p:cNvCxnSpPr>
          <p:nvPr/>
        </p:nvCxnSpPr>
        <p:spPr>
          <a:xfrm>
            <a:off x="3568700" y="3235325"/>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a:stCxn id="12" idx="4"/>
            <a:endCxn id="14" idx="0"/>
          </p:cNvCxnSpPr>
          <p:nvPr/>
        </p:nvCxnSpPr>
        <p:spPr>
          <a:xfrm>
            <a:off x="4389438" y="3244850"/>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p:cNvPr>
          <p:cNvCxnSpPr>
            <a:cxnSpLocks/>
            <a:stCxn id="14" idx="6"/>
            <a:endCxn id="13" idx="4"/>
          </p:cNvCxnSpPr>
          <p:nvPr/>
        </p:nvCxnSpPr>
        <p:spPr>
          <a:xfrm flipV="1">
            <a:off x="4681538" y="3244850"/>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p:cNvPr>
          <p:cNvSpPr txBox="1"/>
          <p:nvPr/>
        </p:nvSpPr>
        <p:spPr>
          <a:xfrm>
            <a:off x="3209925" y="3722688"/>
            <a:ext cx="865188" cy="1200150"/>
          </a:xfrm>
          <a:prstGeom prst="rect">
            <a:avLst/>
          </a:prstGeom>
          <a:noFill/>
        </p:spPr>
        <p:txBody>
          <a:bodyPr>
            <a:spAutoFit/>
          </a:bodyPr>
          <a:lstStyle/>
          <a:p>
            <a:pPr>
              <a:defRPr/>
            </a:pPr>
            <a:r>
              <a:rPr lang="en-US" sz="900" dirty="0">
                <a:solidFill>
                  <a:schemeClr val="accent6"/>
                </a:solidFill>
                <a:latin typeface="Arial" charset="0"/>
              </a:rPr>
              <a:t>vf2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a:t>
            </a:r>
            <a:r>
              <a:rPr lang="en-US" sz="900" dirty="0" err="1">
                <a:solidFill>
                  <a:schemeClr val="accent6"/>
                </a:solidFill>
                <a:latin typeface="Arial" charset="0"/>
              </a:rPr>
              <a:t>videofeed</a:t>
            </a:r>
            <a:endParaRPr lang="en-US" sz="900" dirty="0">
              <a:solidFill>
                <a:schemeClr val="accent6"/>
              </a:solidFill>
              <a:latin typeface="Arial" charset="0"/>
            </a:endParaRPr>
          </a:p>
          <a:p>
            <a:pPr>
              <a:defRPr/>
            </a:pPr>
            <a:r>
              <a:rPr lang="en-US" sz="900" dirty="0">
                <a:solidFill>
                  <a:srgbClr val="C00000"/>
                </a:solidFill>
                <a:latin typeface="Arial" charset="0"/>
              </a:rPr>
              <a:t> contains vf1</a:t>
            </a:r>
          </a:p>
          <a:p>
            <a:pPr>
              <a:defRPr/>
            </a:pPr>
            <a:r>
              <a:rPr lang="en-US" sz="900" dirty="0">
                <a:solidFill>
                  <a:srgbClr val="C00000"/>
                </a:solidFill>
                <a:latin typeface="Arial" charset="0"/>
              </a:rPr>
              <a:t> encoding AES</a:t>
            </a:r>
          </a:p>
        </p:txBody>
      </p:sp>
      <p:cxnSp>
        <p:nvCxnSpPr>
          <p:cNvPr id="21" name="Straight Arrow Connector 20">
            <a:extLst/>
          </p:cNvPr>
          <p:cNvCxnSpPr>
            <a:cxnSpLocks/>
          </p:cNvCxnSpPr>
          <p:nvPr/>
        </p:nvCxnSpPr>
        <p:spPr>
          <a:xfrm flipV="1">
            <a:off x="3630613" y="3594100"/>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p:cNvPr>
          <p:cNvSpPr txBox="1"/>
          <p:nvPr/>
        </p:nvSpPr>
        <p:spPr>
          <a:xfrm>
            <a:off x="4613275" y="2986088"/>
            <a:ext cx="1370013" cy="785812"/>
          </a:xfrm>
          <a:prstGeom prst="rect">
            <a:avLst/>
          </a:prstGeom>
          <a:noFill/>
        </p:spPr>
        <p:txBody>
          <a:bodyPr>
            <a:spAutoFit/>
          </a:bodyPr>
          <a:lstStyle/>
          <a:p>
            <a:pPr>
              <a:defRPr/>
            </a:pPr>
            <a:r>
              <a:rPr lang="en-US" sz="900" dirty="0">
                <a:solidFill>
                  <a:schemeClr val="accent6"/>
                </a:solidFill>
                <a:latin typeface="Arial" charset="0"/>
              </a:rPr>
              <a:t>af2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a:t>
            </a:r>
            <a:r>
              <a:rPr lang="en-US" sz="900" dirty="0" err="1">
                <a:solidFill>
                  <a:schemeClr val="accent6"/>
                </a:solidFill>
                <a:latin typeface="Arial" charset="0"/>
              </a:rPr>
              <a:t>audiofeed</a:t>
            </a:r>
            <a:endParaRPr lang="en-US" sz="900" dirty="0">
              <a:solidFill>
                <a:schemeClr val="accent6"/>
              </a:solidFill>
              <a:latin typeface="Arial" charset="0"/>
            </a:endParaRPr>
          </a:p>
          <a:p>
            <a:pPr>
              <a:defRPr/>
            </a:pPr>
            <a:r>
              <a:rPr lang="en-US" sz="900" dirty="0">
                <a:solidFill>
                  <a:srgbClr val="C00000"/>
                </a:solidFill>
                <a:latin typeface="Arial" charset="0"/>
              </a:rPr>
              <a:t> contains af1</a:t>
            </a:r>
          </a:p>
          <a:p>
            <a:pPr>
              <a:defRPr/>
            </a:pPr>
            <a:r>
              <a:rPr lang="en-US" sz="900" dirty="0">
                <a:solidFill>
                  <a:srgbClr val="C00000"/>
                </a:solidFill>
                <a:latin typeface="Arial" charset="0"/>
              </a:rPr>
              <a:t> encoding AES</a:t>
            </a:r>
          </a:p>
        </p:txBody>
      </p:sp>
      <p:cxnSp>
        <p:nvCxnSpPr>
          <p:cNvPr id="23" name="Straight Arrow Connector 22">
            <a:extLst/>
          </p:cNvPr>
          <p:cNvCxnSpPr>
            <a:cxnSpLocks/>
            <a:stCxn id="22" idx="1"/>
          </p:cNvCxnSpPr>
          <p:nvPr/>
        </p:nvCxnSpPr>
        <p:spPr>
          <a:xfrm flipH="1">
            <a:off x="4433888" y="3379788"/>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p:cNvPr>
          <p:cNvSpPr txBox="1"/>
          <p:nvPr/>
        </p:nvSpPr>
        <p:spPr>
          <a:xfrm>
            <a:off x="7745413" y="2513013"/>
            <a:ext cx="1903412" cy="646112"/>
          </a:xfrm>
          <a:prstGeom prst="rect">
            <a:avLst/>
          </a:prstGeom>
          <a:noFill/>
        </p:spPr>
        <p:txBody>
          <a:bodyPr>
            <a:spAutoFit/>
          </a:bodyPr>
          <a:lstStyle/>
          <a:p>
            <a:pPr>
              <a:defRPr/>
            </a:pPr>
            <a:r>
              <a:rPr lang="en-US" sz="900" dirty="0">
                <a:solidFill>
                  <a:schemeClr val="accent6"/>
                </a:solidFill>
                <a:latin typeface="Arial" charset="0"/>
              </a:rPr>
              <a:t>cmd1</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type of warning, attributes</a:t>
            </a:r>
          </a:p>
        </p:txBody>
      </p:sp>
      <p:cxnSp>
        <p:nvCxnSpPr>
          <p:cNvPr id="25" name="Straight Arrow Connector 24">
            <a:extLst/>
          </p:cNvPr>
          <p:cNvCxnSpPr>
            <a:cxnSpLocks/>
            <a:stCxn id="24" idx="1"/>
          </p:cNvCxnSpPr>
          <p:nvPr/>
        </p:nvCxnSpPr>
        <p:spPr>
          <a:xfrm flipH="1">
            <a:off x="5499100" y="2835275"/>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p:cNvPr>
          <p:cNvCxnSpPr>
            <a:cxnSpLocks/>
            <a:endCxn id="11" idx="1"/>
          </p:cNvCxnSpPr>
          <p:nvPr/>
        </p:nvCxnSpPr>
        <p:spPr>
          <a:xfrm>
            <a:off x="2971800" y="1814513"/>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p:cNvPr>
          <p:cNvSpPr txBox="1"/>
          <p:nvPr/>
        </p:nvSpPr>
        <p:spPr>
          <a:xfrm>
            <a:off x="3119438" y="1792288"/>
            <a:ext cx="1241425" cy="784225"/>
          </a:xfrm>
          <a:prstGeom prst="rect">
            <a:avLst/>
          </a:prstGeom>
          <a:noFill/>
        </p:spPr>
        <p:txBody>
          <a:bodyPr>
            <a:spAutoFit/>
          </a:bodyPr>
          <a:lstStyle/>
          <a:p>
            <a:pPr>
              <a:defRPr/>
            </a:pPr>
            <a:r>
              <a:rPr lang="en-US" sz="900" dirty="0">
                <a:solidFill>
                  <a:schemeClr val="accent6"/>
                </a:solidFill>
                <a:latin typeface="Arial" charset="0"/>
              </a:rPr>
              <a:t>vf1</a:t>
            </a:r>
          </a:p>
          <a:p>
            <a:pPr>
              <a:defRPr/>
            </a:pPr>
            <a:r>
              <a:rPr lang="en-US" sz="900" dirty="0">
                <a:solidFill>
                  <a:schemeClr val="accent6"/>
                </a:solidFill>
                <a:latin typeface="Arial" charset="0"/>
              </a:rPr>
              <a:t>Influence: video signal</a:t>
            </a:r>
          </a:p>
          <a:p>
            <a:pPr>
              <a:defRPr/>
            </a:pPr>
            <a:r>
              <a:rPr lang="en-US" sz="900" dirty="0">
                <a:solidFill>
                  <a:schemeClr val="accent6"/>
                </a:solidFill>
                <a:latin typeface="Arial" charset="0"/>
              </a:rPr>
              <a:t>Energy: </a:t>
            </a:r>
            <a:r>
              <a:rPr lang="en-US" sz="900" dirty="0" err="1">
                <a:solidFill>
                  <a:schemeClr val="accent6"/>
                </a:solidFill>
                <a:latin typeface="Arial" charset="0"/>
              </a:rPr>
              <a:t>electr</a:t>
            </a:r>
            <a:r>
              <a:rPr lang="en-US" sz="900" dirty="0">
                <a:solidFill>
                  <a:schemeClr val="accent6"/>
                </a:solidFill>
                <a:latin typeface="Arial" charset="0"/>
              </a:rPr>
              <a:t>. waves</a:t>
            </a:r>
          </a:p>
        </p:txBody>
      </p:sp>
      <p:cxnSp>
        <p:nvCxnSpPr>
          <p:cNvPr id="28" name="Straight Arrow Connector 27">
            <a:extLst/>
          </p:cNvPr>
          <p:cNvCxnSpPr>
            <a:cxnSpLocks/>
            <a:stCxn id="27" idx="2"/>
          </p:cNvCxnSpPr>
          <p:nvPr/>
        </p:nvCxnSpPr>
        <p:spPr>
          <a:xfrm flipH="1" flipV="1">
            <a:off x="3354388" y="2541588"/>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p:cNvPr>
          <p:cNvCxnSpPr>
            <a:cxnSpLocks/>
            <a:endCxn id="12" idx="0"/>
          </p:cNvCxnSpPr>
          <p:nvPr/>
        </p:nvCxnSpPr>
        <p:spPr>
          <a:xfrm>
            <a:off x="4332288" y="1827213"/>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p:cNvPr>
          <p:cNvSpPr txBox="1"/>
          <p:nvPr/>
        </p:nvSpPr>
        <p:spPr>
          <a:xfrm>
            <a:off x="5068888" y="1930400"/>
            <a:ext cx="1528762" cy="508000"/>
          </a:xfrm>
          <a:prstGeom prst="rect">
            <a:avLst/>
          </a:prstGeom>
          <a:noFill/>
        </p:spPr>
        <p:txBody>
          <a:bodyPr>
            <a:spAutoFit/>
          </a:bodyPr>
          <a:lstStyle/>
          <a:p>
            <a:pPr>
              <a:defRPr/>
            </a:pPr>
            <a:r>
              <a:rPr lang="en-US" sz="900" dirty="0">
                <a:solidFill>
                  <a:schemeClr val="accent6"/>
                </a:solidFill>
                <a:latin typeface="Arial" charset="0"/>
              </a:rPr>
              <a:t>af1</a:t>
            </a:r>
          </a:p>
          <a:p>
            <a:pPr>
              <a:defRPr/>
            </a:pPr>
            <a:r>
              <a:rPr lang="en-US" sz="900" dirty="0">
                <a:solidFill>
                  <a:schemeClr val="accent6"/>
                </a:solidFill>
                <a:latin typeface="Arial" charset="0"/>
              </a:rPr>
              <a:t>Influence: audio signal</a:t>
            </a:r>
          </a:p>
          <a:p>
            <a:pPr>
              <a:defRPr/>
            </a:pPr>
            <a:r>
              <a:rPr lang="en-US" sz="900" dirty="0">
                <a:solidFill>
                  <a:schemeClr val="accent6"/>
                </a:solidFill>
                <a:latin typeface="Arial" charset="0"/>
              </a:rPr>
              <a:t>Energy: sound waves</a:t>
            </a:r>
          </a:p>
        </p:txBody>
      </p:sp>
      <p:cxnSp>
        <p:nvCxnSpPr>
          <p:cNvPr id="31" name="Straight Arrow Connector 30">
            <a:extLst/>
          </p:cNvPr>
          <p:cNvCxnSpPr>
            <a:cxnSpLocks/>
            <a:stCxn id="30" idx="1"/>
          </p:cNvCxnSpPr>
          <p:nvPr/>
        </p:nvCxnSpPr>
        <p:spPr>
          <a:xfrm flipH="1">
            <a:off x="4389438" y="2184400"/>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p:cNvPr>
          <p:cNvSpPr/>
          <p:nvPr/>
        </p:nvSpPr>
        <p:spPr>
          <a:xfrm>
            <a:off x="4894263" y="5205413"/>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p:cNvPr>
          <p:cNvCxnSpPr>
            <a:cxnSpLocks/>
            <a:stCxn id="14" idx="4"/>
            <a:endCxn id="32" idx="1"/>
          </p:cNvCxnSpPr>
          <p:nvPr/>
        </p:nvCxnSpPr>
        <p:spPr>
          <a:xfrm>
            <a:off x="4389438" y="4483100"/>
            <a:ext cx="590550" cy="80803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p:cNvPr>
          <p:cNvSpPr txBox="1"/>
          <p:nvPr/>
        </p:nvSpPr>
        <p:spPr>
          <a:xfrm>
            <a:off x="2786063" y="4973638"/>
            <a:ext cx="1581150" cy="1062037"/>
          </a:xfrm>
          <a:prstGeom prst="rect">
            <a:avLst/>
          </a:prstGeom>
          <a:noFill/>
        </p:spPr>
        <p:txBody>
          <a:bodyPr>
            <a:spAutoFit/>
          </a:bodyPr>
          <a:lstStyle/>
          <a:p>
            <a:pPr>
              <a:defRPr/>
            </a:pPr>
            <a:r>
              <a:rPr lang="en-US" sz="900" dirty="0">
                <a:solidFill>
                  <a:schemeClr val="accent6"/>
                </a:solidFill>
                <a:latin typeface="Arial" charset="0"/>
              </a:rPr>
              <a:t>avf1</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combined </a:t>
            </a:r>
            <a:r>
              <a:rPr lang="en-US" sz="900" dirty="0" err="1">
                <a:solidFill>
                  <a:schemeClr val="accent6"/>
                </a:solidFill>
                <a:latin typeface="Arial" charset="0"/>
              </a:rPr>
              <a:t>videofeed</a:t>
            </a:r>
            <a:r>
              <a:rPr lang="en-US" sz="900" dirty="0">
                <a:solidFill>
                  <a:schemeClr val="accent6"/>
                </a:solidFill>
                <a:latin typeface="Arial" charset="0"/>
              </a:rPr>
              <a:t>, </a:t>
            </a:r>
            <a:r>
              <a:rPr lang="en-US" sz="900" dirty="0" err="1">
                <a:solidFill>
                  <a:schemeClr val="accent6"/>
                </a:solidFill>
                <a:latin typeface="Arial" charset="0"/>
              </a:rPr>
              <a:t>audiofeed</a:t>
            </a:r>
            <a:endParaRPr lang="en-US" sz="900" dirty="0">
              <a:solidFill>
                <a:schemeClr val="accent6"/>
              </a:solidFill>
              <a:latin typeface="Arial" charset="0"/>
            </a:endParaRPr>
          </a:p>
          <a:p>
            <a:pPr>
              <a:defRPr/>
            </a:pPr>
            <a:r>
              <a:rPr lang="en-US" sz="900" dirty="0">
                <a:solidFill>
                  <a:srgbClr val="C00000"/>
                </a:solidFill>
                <a:latin typeface="Arial" charset="0"/>
              </a:rPr>
              <a:t> contains vf2</a:t>
            </a:r>
          </a:p>
          <a:p>
            <a:pPr>
              <a:defRPr/>
            </a:pPr>
            <a:r>
              <a:rPr lang="en-US" sz="900" dirty="0">
                <a:solidFill>
                  <a:srgbClr val="C00000"/>
                </a:solidFill>
                <a:latin typeface="Arial" charset="0"/>
              </a:rPr>
              <a:t> contains af2</a:t>
            </a:r>
          </a:p>
          <a:p>
            <a:pPr>
              <a:defRPr/>
            </a:pPr>
            <a:r>
              <a:rPr lang="en-US" sz="900" dirty="0">
                <a:solidFill>
                  <a:srgbClr val="C00000"/>
                </a:solidFill>
                <a:latin typeface="Arial" charset="0"/>
              </a:rPr>
              <a:t> encoding AES</a:t>
            </a:r>
          </a:p>
        </p:txBody>
      </p:sp>
      <p:cxnSp>
        <p:nvCxnSpPr>
          <p:cNvPr id="35" name="Straight Arrow Connector 34">
            <a:extLst/>
          </p:cNvPr>
          <p:cNvCxnSpPr>
            <a:cxnSpLocks/>
          </p:cNvCxnSpPr>
          <p:nvPr/>
        </p:nvCxnSpPr>
        <p:spPr>
          <a:xfrm flipV="1">
            <a:off x="4097338" y="4965700"/>
            <a:ext cx="584200" cy="258763"/>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p:cNvPr>
          <p:cNvSpPr/>
          <p:nvPr/>
        </p:nvSpPr>
        <p:spPr>
          <a:xfrm>
            <a:off x="2271713" y="1606550"/>
            <a:ext cx="5099050" cy="211138"/>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p:cNvPr>
          <p:cNvSpPr/>
          <p:nvPr/>
        </p:nvSpPr>
        <p:spPr>
          <a:xfrm>
            <a:off x="7158038" y="3279775"/>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command center</a:t>
            </a:r>
          </a:p>
        </p:txBody>
      </p:sp>
      <p:sp>
        <p:nvSpPr>
          <p:cNvPr id="38" name="TextBox 37">
            <a:extLst/>
          </p:cNvPr>
          <p:cNvSpPr txBox="1"/>
          <p:nvPr/>
        </p:nvSpPr>
        <p:spPr>
          <a:xfrm>
            <a:off x="6864350" y="4030663"/>
            <a:ext cx="2005013" cy="646112"/>
          </a:xfrm>
          <a:prstGeom prst="rect">
            <a:avLst/>
          </a:prstGeom>
          <a:noFill/>
        </p:spPr>
        <p:txBody>
          <a:bodyPr>
            <a:spAutoFit/>
          </a:bodyPr>
          <a:lstStyle/>
          <a:p>
            <a:pPr>
              <a:defRPr/>
            </a:pPr>
            <a:r>
              <a:rPr lang="en-US" sz="900" dirty="0">
                <a:solidFill>
                  <a:schemeClr val="accent6"/>
                </a:solidFill>
                <a:latin typeface="Arial" charset="0"/>
              </a:rPr>
              <a:t>alarm1</a:t>
            </a:r>
          </a:p>
          <a:p>
            <a:pPr>
              <a:defRPr/>
            </a:pPr>
            <a:r>
              <a:rPr lang="en-US" sz="900" dirty="0">
                <a:solidFill>
                  <a:schemeClr val="accent6"/>
                </a:solidFill>
                <a:latin typeface="Arial" charset="0"/>
              </a:rPr>
              <a:t>Message: alarm packet</a:t>
            </a:r>
          </a:p>
          <a:p>
            <a:pPr>
              <a:defRPr/>
            </a:pPr>
            <a:r>
              <a:rPr lang="en-US" sz="900" dirty="0">
                <a:solidFill>
                  <a:schemeClr val="accent6"/>
                </a:solidFill>
                <a:latin typeface="Arial" charset="0"/>
              </a:rPr>
              <a:t>Information: type of alarm, timestamp, location, officer ID</a:t>
            </a:r>
          </a:p>
        </p:txBody>
      </p:sp>
      <p:cxnSp>
        <p:nvCxnSpPr>
          <p:cNvPr id="39" name="Straight Arrow Connector 38">
            <a:extLst/>
          </p:cNvPr>
          <p:cNvCxnSpPr>
            <a:cxnSpLocks/>
            <a:stCxn id="38" idx="1"/>
          </p:cNvCxnSpPr>
          <p:nvPr/>
        </p:nvCxnSpPr>
        <p:spPr>
          <a:xfrm flipH="1" flipV="1">
            <a:off x="6638925" y="3959225"/>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p:cNvPr>
          <p:cNvCxnSpPr>
            <a:cxnSpLocks/>
            <a:stCxn id="14" idx="6"/>
            <a:endCxn id="37" idx="3"/>
          </p:cNvCxnSpPr>
          <p:nvPr/>
        </p:nvCxnSpPr>
        <p:spPr>
          <a:xfrm flipV="1">
            <a:off x="4681538" y="3778250"/>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193" name="TextBox 40"/>
          <p:cNvSpPr txBox="1">
            <a:spLocks noChangeArrowheads="1"/>
          </p:cNvSpPr>
          <p:nvPr/>
        </p:nvSpPr>
        <p:spPr bwMode="auto">
          <a:xfrm>
            <a:off x="2457450" y="3371850"/>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400"/>
              <a:t>robotic camera</a:t>
            </a:r>
          </a:p>
          <a:p>
            <a:pPr>
              <a:lnSpc>
                <a:spcPct val="100000"/>
              </a:lnSpc>
              <a:spcBef>
                <a:spcPct val="0"/>
              </a:spcBef>
              <a:buSzTx/>
              <a:buFontTx/>
              <a:buNone/>
            </a:pPr>
            <a:endParaRPr lang="en-US" altLang="en-US" sz="1400"/>
          </a:p>
        </p:txBody>
      </p:sp>
      <p:sp>
        <p:nvSpPr>
          <p:cNvPr id="42" name="Oval 41">
            <a:extLst/>
          </p:cNvPr>
          <p:cNvSpPr/>
          <p:nvPr/>
        </p:nvSpPr>
        <p:spPr>
          <a:xfrm>
            <a:off x="2312988" y="2652713"/>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p:cNvPr>
          <p:cNvSpPr/>
          <p:nvPr/>
        </p:nvSpPr>
        <p:spPr>
          <a:xfrm>
            <a:off x="2297113" y="2659063"/>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p:cNvPr>
          <p:cNvCxnSpPr>
            <a:cxnSpLocks/>
            <a:stCxn id="42" idx="6"/>
            <a:endCxn id="11" idx="2"/>
          </p:cNvCxnSpPr>
          <p:nvPr/>
        </p:nvCxnSpPr>
        <p:spPr>
          <a:xfrm flipV="1">
            <a:off x="2897188" y="2943225"/>
            <a:ext cx="379412"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p:cNvPr>
          <p:cNvSpPr txBox="1"/>
          <p:nvPr/>
        </p:nvSpPr>
        <p:spPr>
          <a:xfrm>
            <a:off x="1620838" y="1868488"/>
            <a:ext cx="1589087" cy="506412"/>
          </a:xfrm>
          <a:prstGeom prst="rect">
            <a:avLst/>
          </a:prstGeom>
          <a:noFill/>
        </p:spPr>
        <p:txBody>
          <a:bodyPr>
            <a:spAutoFit/>
          </a:bodyPr>
          <a:lstStyle/>
          <a:p>
            <a:pPr>
              <a:defRPr/>
            </a:pPr>
            <a:r>
              <a:rPr lang="en-US" sz="900" dirty="0">
                <a:solidFill>
                  <a:schemeClr val="accent6"/>
                </a:solidFill>
                <a:latin typeface="Arial" charset="0"/>
              </a:rPr>
              <a:t>o1</a:t>
            </a:r>
          </a:p>
          <a:p>
            <a:pPr>
              <a:defRPr/>
            </a:pPr>
            <a:r>
              <a:rPr lang="en-US" sz="900" dirty="0">
                <a:solidFill>
                  <a:schemeClr val="accent6"/>
                </a:solidFill>
                <a:latin typeface="Arial" charset="0"/>
              </a:rPr>
              <a:t>Influence: angle change</a:t>
            </a:r>
          </a:p>
          <a:p>
            <a:pPr>
              <a:defRPr/>
            </a:pPr>
            <a:r>
              <a:rPr lang="en-US" sz="900" dirty="0">
                <a:solidFill>
                  <a:schemeClr val="accent6"/>
                </a:solidFill>
                <a:latin typeface="Arial" charset="0"/>
              </a:rPr>
              <a:t>Energy: mechanical</a:t>
            </a:r>
          </a:p>
        </p:txBody>
      </p:sp>
      <p:cxnSp>
        <p:nvCxnSpPr>
          <p:cNvPr id="46" name="Straight Arrow Connector 45">
            <a:extLst/>
          </p:cNvPr>
          <p:cNvCxnSpPr>
            <a:cxnSpLocks/>
          </p:cNvCxnSpPr>
          <p:nvPr/>
        </p:nvCxnSpPr>
        <p:spPr>
          <a:xfrm>
            <a:off x="2727325" y="2306638"/>
            <a:ext cx="306388" cy="6365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p:cNvPr>
          <p:cNvCxnSpPr>
            <a:cxnSpLocks/>
            <a:stCxn id="14" idx="3"/>
            <a:endCxn id="42" idx="4"/>
          </p:cNvCxnSpPr>
          <p:nvPr/>
        </p:nvCxnSpPr>
        <p:spPr>
          <a:xfrm rot="5400000" flipH="1">
            <a:off x="2813845" y="3028156"/>
            <a:ext cx="1160462"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p:cNvPr>
          <p:cNvSpPr txBox="1"/>
          <p:nvPr/>
        </p:nvSpPr>
        <p:spPr>
          <a:xfrm>
            <a:off x="1524000" y="4090988"/>
            <a:ext cx="1035050" cy="923925"/>
          </a:xfrm>
          <a:prstGeom prst="rect">
            <a:avLst/>
          </a:prstGeom>
          <a:noFill/>
        </p:spPr>
        <p:txBody>
          <a:bodyPr>
            <a:spAutoFit/>
          </a:bodyPr>
          <a:lstStyle/>
          <a:p>
            <a:pPr>
              <a:defRPr/>
            </a:pPr>
            <a:r>
              <a:rPr lang="en-US" sz="900" dirty="0">
                <a:solidFill>
                  <a:schemeClr val="accent6"/>
                </a:solidFill>
                <a:latin typeface="Arial" charset="0"/>
              </a:rPr>
              <a:t>cmd2</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degrees, speed</a:t>
            </a:r>
          </a:p>
        </p:txBody>
      </p:sp>
      <p:cxnSp>
        <p:nvCxnSpPr>
          <p:cNvPr id="49" name="Straight Arrow Connector 48">
            <a:extLst/>
          </p:cNvPr>
          <p:cNvCxnSpPr>
            <a:cxnSpLocks/>
          </p:cNvCxnSpPr>
          <p:nvPr/>
        </p:nvCxnSpPr>
        <p:spPr>
          <a:xfrm flipV="1">
            <a:off x="2078038" y="3898900"/>
            <a:ext cx="455612" cy="1920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p:cNvPr>
          <p:cNvSpPr/>
          <p:nvPr/>
        </p:nvSpPr>
        <p:spPr>
          <a:xfrm>
            <a:off x="2025650" y="2644775"/>
            <a:ext cx="6002338" cy="33289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92203" name="TextBox 55"/>
          <p:cNvSpPr txBox="1">
            <a:spLocks noChangeArrowheads="1"/>
          </p:cNvSpPr>
          <p:nvPr/>
        </p:nvSpPr>
        <p:spPr bwMode="auto">
          <a:xfrm>
            <a:off x="4889500" y="4902200"/>
            <a:ext cx="257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900"/>
              <a:t>integrated body security system (stand-alone part)</a:t>
            </a:r>
          </a:p>
        </p:txBody>
      </p:sp>
      <p:sp>
        <p:nvSpPr>
          <p:cNvPr id="57" name="Oval 56">
            <a:extLst/>
          </p:cNvPr>
          <p:cNvSpPr/>
          <p:nvPr/>
        </p:nvSpPr>
        <p:spPr>
          <a:xfrm>
            <a:off x="5537200" y="4279900"/>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officer</a:t>
            </a:r>
          </a:p>
        </p:txBody>
      </p:sp>
      <p:cxnSp>
        <p:nvCxnSpPr>
          <p:cNvPr id="58" name="Straight Arrow Connector 57">
            <a:extLst/>
          </p:cNvPr>
          <p:cNvCxnSpPr>
            <a:cxnSpLocks/>
            <a:stCxn id="13" idx="4"/>
            <a:endCxn id="57" idx="0"/>
          </p:cNvCxnSpPr>
          <p:nvPr/>
        </p:nvCxnSpPr>
        <p:spPr>
          <a:xfrm>
            <a:off x="5821363" y="3244850"/>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206" name="Group 58"/>
          <p:cNvGrpSpPr>
            <a:grpSpLocks/>
          </p:cNvGrpSpPr>
          <p:nvPr/>
        </p:nvGrpSpPr>
        <p:grpSpPr bwMode="auto">
          <a:xfrm>
            <a:off x="7762875" y="484188"/>
            <a:ext cx="2716213" cy="1804987"/>
            <a:chOff x="13020430" y="8627877"/>
            <a:chExt cx="4538404" cy="3016011"/>
          </a:xfrm>
        </p:grpSpPr>
        <p:grpSp>
          <p:nvGrpSpPr>
            <p:cNvPr id="92213" name="Group 59"/>
            <p:cNvGrpSpPr>
              <a:grpSpLocks/>
            </p:cNvGrpSpPr>
            <p:nvPr/>
          </p:nvGrpSpPr>
          <p:grpSpPr bwMode="auto">
            <a:xfrm>
              <a:off x="13020430" y="8627877"/>
              <a:ext cx="4538404" cy="3016011"/>
              <a:chOff x="8680737" y="77172"/>
              <a:chExt cx="4538404" cy="3016011"/>
            </a:xfrm>
          </p:grpSpPr>
          <p:sp>
            <p:nvSpPr>
              <p:cNvPr id="65" name="Rectangle 64">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p:cNvPr>
              <p:cNvCxnSpPr/>
              <p:nvPr/>
            </p:nvCxnSpPr>
            <p:spPr>
              <a:xfrm>
                <a:off x="8956596" y="294686"/>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p:cNvPr>
              <p:cNvCxnSpPr/>
              <p:nvPr/>
            </p:nvCxnSpPr>
            <p:spPr>
              <a:xfrm>
                <a:off x="8956596" y="615650"/>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221"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connection</a:t>
                </a:r>
              </a:p>
            </p:txBody>
          </p:sp>
          <p:sp>
            <p:nvSpPr>
              <p:cNvPr id="92222"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Direct logical connection</a:t>
                </a:r>
              </a:p>
            </p:txBody>
          </p:sp>
          <p:sp>
            <p:nvSpPr>
              <p:cNvPr id="70" name="Rectangle 69">
                <a:extLst/>
              </p:cNvPr>
              <p:cNvSpPr/>
              <p:nvPr/>
            </p:nvSpPr>
            <p:spPr>
              <a:xfrm>
                <a:off x="8961900" y="1891554"/>
                <a:ext cx="411136"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92224"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element</a:t>
                </a:r>
              </a:p>
            </p:txBody>
          </p:sp>
          <p:sp>
            <p:nvSpPr>
              <p:cNvPr id="72" name="Rectangle 71">
                <a:extLst/>
              </p:cNvPr>
              <p:cNvSpPr/>
              <p:nvPr/>
            </p:nvSpPr>
            <p:spPr>
              <a:xfrm>
                <a:off x="8972510" y="2278834"/>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92226"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Logical element</a:t>
                </a:r>
              </a:p>
            </p:txBody>
          </p:sp>
          <p:sp>
            <p:nvSpPr>
              <p:cNvPr id="74" name="Rectangle 73">
                <a:extLst/>
              </p:cNvPr>
              <p:cNvSpPr/>
              <p:nvPr/>
            </p:nvSpPr>
            <p:spPr>
              <a:xfrm>
                <a:off x="8972510" y="2676725"/>
                <a:ext cx="437661"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92228"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&amp; logical system</a:t>
                </a:r>
              </a:p>
            </p:txBody>
          </p:sp>
        </p:grpSp>
        <p:sp>
          <p:nvSpPr>
            <p:cNvPr id="92214"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Description of interaction</a:t>
              </a:r>
            </a:p>
          </p:txBody>
        </p:sp>
        <p:sp>
          <p:nvSpPr>
            <p:cNvPr id="92215"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Annotation</a:t>
              </a:r>
            </a:p>
          </p:txBody>
        </p:sp>
        <p:sp>
          <p:nvSpPr>
            <p:cNvPr id="92216"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8CBD6B"/>
                  </a:solidFill>
                  <a:latin typeface="Calibri" panose="020F0502020204030204" pitchFamily="34" charset="0"/>
                </a:rPr>
                <a:t>text</a:t>
              </a:r>
            </a:p>
          </p:txBody>
        </p:sp>
        <p:sp>
          <p:nvSpPr>
            <p:cNvPr id="92217"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D75C5C"/>
                  </a:solidFill>
                  <a:latin typeface="Calibri" panose="020F0502020204030204" pitchFamily="34" charset="0"/>
                </a:rPr>
                <a:t>text</a:t>
              </a:r>
            </a:p>
          </p:txBody>
        </p:sp>
      </p:grpSp>
      <p:sp>
        <p:nvSpPr>
          <p:cNvPr id="76" name="TextBox 75">
            <a:extLst/>
          </p:cNvPr>
          <p:cNvSpPr txBox="1"/>
          <p:nvPr/>
        </p:nvSpPr>
        <p:spPr>
          <a:xfrm>
            <a:off x="7343775" y="5343525"/>
            <a:ext cx="1398588" cy="646113"/>
          </a:xfrm>
          <a:prstGeom prst="rect">
            <a:avLst/>
          </a:prstGeom>
          <a:noFill/>
        </p:spPr>
        <p:txBody>
          <a:bodyPr>
            <a:spAutoFit/>
          </a:bodyPr>
          <a:lstStyle/>
          <a:p>
            <a:pPr>
              <a:defRPr/>
            </a:pPr>
            <a:r>
              <a:rPr lang="en-US" sz="900" dirty="0">
                <a:solidFill>
                  <a:schemeClr val="accent6"/>
                </a:solidFill>
                <a:latin typeface="Arial" charset="0"/>
              </a:rPr>
              <a:t>ws1</a:t>
            </a:r>
          </a:p>
          <a:p>
            <a:pPr>
              <a:defRPr/>
            </a:pPr>
            <a:r>
              <a:rPr lang="en-US" sz="900" dirty="0">
                <a:solidFill>
                  <a:schemeClr val="accent6"/>
                </a:solidFill>
                <a:latin typeface="Arial" charset="0"/>
              </a:rPr>
              <a:t>Influence: warning signal</a:t>
            </a:r>
          </a:p>
          <a:p>
            <a:pPr>
              <a:defRPr/>
            </a:pPr>
            <a:r>
              <a:rPr lang="en-US" sz="900" dirty="0">
                <a:solidFill>
                  <a:schemeClr val="accent6"/>
                </a:solidFill>
                <a:latin typeface="Arial" charset="0"/>
              </a:rPr>
              <a:t>Energy: waves TBD</a:t>
            </a:r>
          </a:p>
        </p:txBody>
      </p:sp>
      <p:cxnSp>
        <p:nvCxnSpPr>
          <p:cNvPr id="77" name="Straight Arrow Connector 76">
            <a:extLst/>
          </p:cNvPr>
          <p:cNvCxnSpPr>
            <a:cxnSpLocks/>
            <a:stCxn id="76" idx="1"/>
          </p:cNvCxnSpPr>
          <p:nvPr/>
        </p:nvCxnSpPr>
        <p:spPr>
          <a:xfrm flipH="1" flipV="1">
            <a:off x="5875338" y="3798888"/>
            <a:ext cx="1468437" cy="18684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p:cNvPr>
          <p:cNvSpPr/>
          <p:nvPr/>
        </p:nvSpPr>
        <p:spPr>
          <a:xfrm>
            <a:off x="1684338" y="6194425"/>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court</a:t>
            </a:r>
          </a:p>
        </p:txBody>
      </p:sp>
      <p:cxnSp>
        <p:nvCxnSpPr>
          <p:cNvPr id="99" name="Straight Arrow Connector 98">
            <a:extLst/>
          </p:cNvPr>
          <p:cNvCxnSpPr>
            <a:cxnSpLocks/>
            <a:stCxn id="14" idx="4"/>
          </p:cNvCxnSpPr>
          <p:nvPr/>
        </p:nvCxnSpPr>
        <p:spPr>
          <a:xfrm flipH="1">
            <a:off x="4052888" y="4483100"/>
            <a:ext cx="336550" cy="169703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p:cNvPr>
          <p:cNvSpPr txBox="1"/>
          <p:nvPr/>
        </p:nvSpPr>
        <p:spPr>
          <a:xfrm>
            <a:off x="4708525" y="5832475"/>
            <a:ext cx="1708150" cy="646113"/>
          </a:xfrm>
          <a:prstGeom prst="rect">
            <a:avLst/>
          </a:prstGeom>
          <a:noFill/>
        </p:spPr>
        <p:txBody>
          <a:bodyPr>
            <a:spAutoFit/>
          </a:bodyPr>
          <a:lstStyle/>
          <a:p>
            <a:pPr>
              <a:defRPr/>
            </a:pPr>
            <a:r>
              <a:rPr lang="en-US" sz="900" dirty="0">
                <a:solidFill>
                  <a:schemeClr val="accent6"/>
                </a:solidFill>
                <a:latin typeface="Arial" charset="0"/>
              </a:rPr>
              <a:t>avf2</a:t>
            </a:r>
          </a:p>
          <a:p>
            <a:pPr>
              <a:defRPr/>
            </a:pPr>
            <a:r>
              <a:rPr lang="en-US" sz="900" dirty="0">
                <a:solidFill>
                  <a:schemeClr val="accent6"/>
                </a:solidFill>
                <a:latin typeface="Arial" charset="0"/>
              </a:rPr>
              <a:t>Influence: audio-video signal</a:t>
            </a:r>
          </a:p>
          <a:p>
            <a:pPr>
              <a:defRPr/>
            </a:pPr>
            <a:r>
              <a:rPr lang="en-US" sz="900" dirty="0">
                <a:solidFill>
                  <a:schemeClr val="accent6"/>
                </a:solidFill>
                <a:latin typeface="Arial" charset="0"/>
              </a:rPr>
              <a:t>Information: sound, light waves</a:t>
            </a:r>
          </a:p>
        </p:txBody>
      </p:sp>
      <p:cxnSp>
        <p:nvCxnSpPr>
          <p:cNvPr id="103" name="Straight Arrow Connector 102">
            <a:extLst/>
          </p:cNvPr>
          <p:cNvCxnSpPr>
            <a:cxnSpLocks/>
            <a:stCxn id="102" idx="1"/>
          </p:cNvCxnSpPr>
          <p:nvPr/>
        </p:nvCxnSpPr>
        <p:spPr>
          <a:xfrm flipH="1" flipV="1">
            <a:off x="4208463" y="5710238"/>
            <a:ext cx="500062" cy="446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Goals</a:t>
            </a:r>
          </a:p>
        </p:txBody>
      </p:sp>
      <p:sp>
        <p:nvSpPr>
          <p:cNvPr id="73731" name="Content Placeholder 2"/>
          <p:cNvSpPr>
            <a:spLocks noGrp="1"/>
          </p:cNvSpPr>
          <p:nvPr>
            <p:ph idx="1"/>
          </p:nvPr>
        </p:nvSpPr>
        <p:spPr>
          <a:xfrm>
            <a:off x="838200" y="1247775"/>
            <a:ext cx="10515600" cy="5153025"/>
          </a:xfrm>
        </p:spPr>
        <p:txBody>
          <a:bodyPr/>
          <a:lstStyle/>
          <a:p>
            <a:pPr marL="0" indent="0">
              <a:buFont typeface="Arial" panose="020B0604020202020204" pitchFamily="34" charset="0"/>
              <a:buNone/>
            </a:pPr>
            <a:r>
              <a:rPr lang="en-US" altLang="en-US" b="1"/>
              <a:t>Demonstrate</a:t>
            </a:r>
          </a:p>
          <a:p>
            <a:pPr lvl="1"/>
            <a:r>
              <a:rPr lang="en-US" altLang="en-US"/>
              <a:t>Formalization of CPS Model and surrounding domain</a:t>
            </a:r>
          </a:p>
          <a:p>
            <a:pPr lvl="1"/>
            <a:r>
              <a:rPr lang="en-US" altLang="en-US"/>
              <a:t>Formalization of attacks, their effects, mitigation actions</a:t>
            </a:r>
          </a:p>
          <a:p>
            <a:pPr lvl="1"/>
            <a:r>
              <a:rPr lang="en-US" altLang="en-US"/>
              <a:t>Reasoning about aspects, concerns, properties</a:t>
            </a:r>
          </a:p>
          <a:p>
            <a:pPr lvl="2"/>
            <a:r>
              <a:rPr lang="en-US" altLang="en-US"/>
              <a:t>Recursive traversal of concern trees</a:t>
            </a:r>
          </a:p>
          <a:p>
            <a:pPr lvl="1"/>
            <a:r>
              <a:rPr lang="en-US" altLang="en-US"/>
              <a:t>Reasoning about physical ramifications</a:t>
            </a:r>
          </a:p>
          <a:p>
            <a:pPr lvl="1"/>
            <a:r>
              <a:rPr lang="en-US" altLang="en-US"/>
              <a:t>Finding mitigations, reasoning about their effects</a:t>
            </a:r>
          </a:p>
        </p:txBody>
      </p:sp>
      <p:pic>
        <p:nvPicPr>
          <p:cNvPr id="7373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9963" y="115888"/>
            <a:ext cx="20605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rmAutofit fontScale="90000"/>
          </a:bodyPr>
          <a:lstStyle/>
          <a:p>
            <a:pPr>
              <a:defRPr/>
            </a:pPr>
            <a:r>
              <a:rPr lang="en-US" dirty="0"/>
              <a:t>Example 1</a:t>
            </a:r>
            <a:br>
              <a:rPr lang="en-US" dirty="0"/>
            </a:br>
            <a:r>
              <a:rPr lang="en-US" dirty="0"/>
              <a:t>Simplified “</a:t>
            </a:r>
            <a:r>
              <a:rPr lang="en-US" dirty="0" err="1"/>
              <a:t>BodyCam</a:t>
            </a:r>
            <a:r>
              <a:rPr lang="en-US" dirty="0"/>
              <a:t>”</a:t>
            </a:r>
          </a:p>
        </p:txBody>
      </p:sp>
      <p:sp>
        <p:nvSpPr>
          <p:cNvPr id="3" name="Content Placeholder 2">
            <a:extLst/>
          </p:cNvPr>
          <p:cNvSpPr>
            <a:spLocks noGrp="1"/>
          </p:cNvSpPr>
          <p:nvPr>
            <p:ph idx="1"/>
          </p:nvPr>
        </p:nvSpPr>
        <p:spPr>
          <a:xfrm>
            <a:off x="2152650" y="1941513"/>
            <a:ext cx="7886700" cy="4351337"/>
          </a:xfrm>
        </p:spPr>
        <p:txBody>
          <a:bodyPr/>
          <a:lstStyle/>
          <a:p>
            <a:pPr marL="0" indent="0">
              <a:buFont typeface="Arial" charset="0"/>
              <a:buNone/>
              <a:defRPr/>
            </a:pPr>
            <a:r>
              <a:rPr lang="en-US" b="1" dirty="0"/>
              <a:t>Actors</a:t>
            </a:r>
          </a:p>
          <a:p>
            <a:pPr lvl="1">
              <a:buFont typeface="Courier New" charset="0"/>
              <a:buChar char="o"/>
              <a:defRPr/>
            </a:pPr>
            <a:r>
              <a:rPr lang="en-US" dirty="0"/>
              <a:t>Camera</a:t>
            </a:r>
          </a:p>
          <a:p>
            <a:pPr lvl="2">
              <a:buFont typeface="Wingdings" charset="2"/>
              <a:buChar char="§"/>
              <a:defRPr/>
            </a:pPr>
            <a:r>
              <a:rPr lang="en-US" dirty="0"/>
              <a:t>Basic camera</a:t>
            </a:r>
          </a:p>
          <a:p>
            <a:pPr lvl="2">
              <a:buFont typeface="Wingdings" charset="2"/>
              <a:buChar char="§"/>
              <a:defRPr/>
            </a:pPr>
            <a:r>
              <a:rPr lang="en-US" dirty="0"/>
              <a:t>Advanced camera</a:t>
            </a:r>
          </a:p>
          <a:p>
            <a:pPr lvl="2">
              <a:buFont typeface="Wingdings" charset="2"/>
              <a:buChar char="§"/>
              <a:defRPr/>
            </a:pPr>
            <a:r>
              <a:rPr lang="en-US" dirty="0"/>
              <a:t>Two modes:</a:t>
            </a:r>
          </a:p>
          <a:p>
            <a:pPr lvl="3">
              <a:buFont typeface="Arial" charset="0"/>
              <a:buChar char="•"/>
              <a:defRPr/>
            </a:pPr>
            <a:r>
              <a:rPr lang="en-US" dirty="0"/>
              <a:t>Record at 25 fps</a:t>
            </a:r>
          </a:p>
          <a:p>
            <a:pPr lvl="3">
              <a:buFont typeface="Arial" charset="0"/>
              <a:buChar char="•"/>
              <a:defRPr/>
            </a:pPr>
            <a:r>
              <a:rPr lang="en-US" dirty="0"/>
              <a:t>Record at 50 fps</a:t>
            </a:r>
          </a:p>
          <a:p>
            <a:pPr lvl="2">
              <a:buFont typeface="Wingdings" charset="2"/>
              <a:buChar char="§"/>
              <a:defRPr/>
            </a:pPr>
            <a:r>
              <a:rPr lang="en-US" dirty="0"/>
              <a:t>Security features (may be enabled)</a:t>
            </a:r>
          </a:p>
          <a:p>
            <a:pPr lvl="3">
              <a:buFont typeface="Arial" charset="0"/>
              <a:buChar char="•"/>
              <a:defRPr/>
            </a:pPr>
            <a:r>
              <a:rPr lang="en-US" dirty="0"/>
              <a:t>Encrypted memory</a:t>
            </a:r>
          </a:p>
          <a:p>
            <a:pPr lvl="3">
              <a:buFont typeface="Arial" charset="0"/>
              <a:buChar char="•"/>
              <a:defRPr/>
            </a:pPr>
            <a:r>
              <a:rPr lang="en-US" dirty="0"/>
              <a:t>Secure boot</a:t>
            </a:r>
          </a:p>
          <a:p>
            <a:pPr lvl="1">
              <a:buFont typeface="Courier New" charset="0"/>
              <a:buChar char="o"/>
              <a:defRPr/>
            </a:pPr>
            <a:r>
              <a:rPr lang="en-US" dirty="0"/>
              <a:t>SAM (Situational Awareness Module)</a:t>
            </a:r>
          </a:p>
          <a:p>
            <a:pPr lvl="2">
              <a:buFont typeface="Wingdings" charset="2"/>
              <a:buChar char="§"/>
              <a:defRPr/>
            </a:pPr>
            <a:r>
              <a:rPr lang="en-US" dirty="0"/>
              <a:t>SAM controls the recording rate</a:t>
            </a:r>
          </a:p>
          <a:p>
            <a:pPr>
              <a:buFont typeface="Arial" charset="0"/>
              <a:buChar char="•"/>
              <a:defRPr/>
            </a:pPr>
            <a:endParaRPr lang="en-US" dirty="0"/>
          </a:p>
        </p:txBody>
      </p:sp>
      <p:grpSp>
        <p:nvGrpSpPr>
          <p:cNvPr id="93188" name="Group 53"/>
          <p:cNvGrpSpPr>
            <a:grpSpLocks/>
          </p:cNvGrpSpPr>
          <p:nvPr/>
        </p:nvGrpSpPr>
        <p:grpSpPr bwMode="auto">
          <a:xfrm>
            <a:off x="7185025" y="46038"/>
            <a:ext cx="3421063" cy="4032250"/>
            <a:chOff x="5617026" y="60328"/>
            <a:chExt cx="3420836" cy="4032703"/>
          </a:xfrm>
        </p:grpSpPr>
        <p:grpSp>
          <p:nvGrpSpPr>
            <p:cNvPr id="93189" name="Group 51"/>
            <p:cNvGrpSpPr>
              <a:grpSpLocks/>
            </p:cNvGrpSpPr>
            <p:nvPr/>
          </p:nvGrpSpPr>
          <p:grpSpPr bwMode="auto">
            <a:xfrm>
              <a:off x="5617026" y="60328"/>
              <a:ext cx="3420836" cy="4032703"/>
              <a:chOff x="5094514" y="365126"/>
              <a:chExt cx="3420836" cy="4032703"/>
            </a:xfrm>
          </p:grpSpPr>
          <p:pic>
            <p:nvPicPr>
              <p:cNvPr id="93191" name="Picture 49"/>
              <p:cNvPicPr>
                <a:picLocks noChangeAspect="1"/>
              </p:cNvPicPr>
              <p:nvPr/>
            </p:nvPicPr>
            <p:blipFill>
              <a:blip r:embed="rId2">
                <a:extLst>
                  <a:ext uri="{28A0092B-C50C-407E-A947-70E740481C1C}">
                    <a14:useLocalDpi xmlns:a14="http://schemas.microsoft.com/office/drawing/2010/main" val="0"/>
                  </a:ext>
                </a:extLst>
              </a:blip>
              <a:srcRect l="21449" t="20641" r="53551" b="33119"/>
              <a:stretch>
                <a:fillRect/>
              </a:stretch>
            </p:blipFill>
            <p:spPr bwMode="auto">
              <a:xfrm>
                <a:off x="5239658" y="569900"/>
                <a:ext cx="3077028" cy="355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Rounded Corners 50">
                <a:extLst/>
              </p:cNvPr>
              <p:cNvSpPr/>
              <p:nvPr/>
            </p:nvSpPr>
            <p:spPr>
              <a:xfrm>
                <a:off x="5094514" y="365126"/>
                <a:ext cx="3420836" cy="4032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3" name="Oval 52">
              <a:extLst/>
            </p:cNvPr>
            <p:cNvSpPr/>
            <p:nvPr/>
          </p:nvSpPr>
          <p:spPr>
            <a:xfrm>
              <a:off x="7348874" y="442958"/>
              <a:ext cx="1147686" cy="1146304"/>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p:cNvPr>
          <p:cNvSpPr/>
          <p:nvPr/>
        </p:nvSpPr>
        <p:spPr>
          <a:xfrm>
            <a:off x="1524000" y="2700338"/>
            <a:ext cx="9144000" cy="301148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a:extLst/>
          </p:cNvPr>
          <p:cNvSpPr/>
          <p:nvPr/>
        </p:nvSpPr>
        <p:spPr>
          <a:xfrm>
            <a:off x="1524000" y="1700213"/>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4" name="Diagram 3">
            <a:extLst/>
          </p:cNvPr>
          <p:cNvGraphicFramePr/>
          <p:nvPr/>
        </p:nvGraphicFramePr>
        <p:xfrm>
          <a:off x="2363978" y="-27713"/>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4213" name="TextBox 10"/>
          <p:cNvSpPr txBox="1">
            <a:spLocks noChangeArrowheads="1"/>
          </p:cNvSpPr>
          <p:nvPr/>
        </p:nvSpPr>
        <p:spPr bwMode="auto">
          <a:xfrm>
            <a:off x="1495425" y="2068513"/>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Aspects</a:t>
            </a:r>
          </a:p>
        </p:txBody>
      </p:sp>
      <p:sp>
        <p:nvSpPr>
          <p:cNvPr id="94214" name="TextBox 11"/>
          <p:cNvSpPr txBox="1">
            <a:spLocks noChangeArrowheads="1"/>
          </p:cNvSpPr>
          <p:nvPr/>
        </p:nvSpPr>
        <p:spPr bwMode="auto">
          <a:xfrm>
            <a:off x="1524000" y="3903663"/>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a:t>
            </a:r>
          </a:p>
        </p:txBody>
      </p:sp>
      <p:sp>
        <p:nvSpPr>
          <p:cNvPr id="5" name="Title 4">
            <a:extLst/>
          </p:cNvPr>
          <p:cNvSpPr>
            <a:spLocks noGrp="1"/>
          </p:cNvSpPr>
          <p:nvPr>
            <p:ph type="title"/>
          </p:nvPr>
        </p:nvSpPr>
        <p:spPr/>
        <p:txBody>
          <a:bodyPr/>
          <a:lstStyle/>
          <a:p>
            <a:pPr>
              <a:defRPr/>
            </a:pPr>
            <a:r>
              <a:rPr lang="en-US" dirty="0"/>
              <a:t>Aspects, Concerns, Properties</a:t>
            </a:r>
          </a:p>
        </p:txBody>
      </p:sp>
      <p:sp>
        <p:nvSpPr>
          <p:cNvPr id="94216" name="TextBox 6"/>
          <p:cNvSpPr txBox="1">
            <a:spLocks noChangeArrowheads="1"/>
          </p:cNvSpPr>
          <p:nvPr/>
        </p:nvSpPr>
        <p:spPr bwMode="auto">
          <a:xfrm>
            <a:off x="3086100" y="57404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Camera records at constant frame-rate</a:t>
            </a:r>
          </a:p>
        </p:txBody>
      </p:sp>
      <p:sp>
        <p:nvSpPr>
          <p:cNvPr id="94217" name="TextBox 12"/>
          <p:cNvSpPr txBox="1">
            <a:spLocks noChangeArrowheads="1"/>
          </p:cNvSpPr>
          <p:nvPr/>
        </p:nvSpPr>
        <p:spPr bwMode="auto">
          <a:xfrm>
            <a:off x="7854950" y="5613400"/>
            <a:ext cx="31384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SAM uses secure boot</a:t>
            </a:r>
          </a:p>
          <a:p>
            <a:pPr>
              <a:lnSpc>
                <a:spcPct val="100000"/>
              </a:lnSpc>
              <a:spcBef>
                <a:spcPct val="0"/>
              </a:spcBef>
              <a:buSzTx/>
              <a:buFontTx/>
              <a:buNone/>
            </a:pPr>
            <a:r>
              <a:rPr lang="en-US" altLang="en-US" sz="1400"/>
              <a:t>Camera uses sec. boot</a:t>
            </a:r>
          </a:p>
        </p:txBody>
      </p:sp>
      <p:cxnSp>
        <p:nvCxnSpPr>
          <p:cNvPr id="14" name="Straight Arrow Connector 13">
            <a:extLst/>
          </p:cNvPr>
          <p:cNvCxnSpPr>
            <a:cxnSpLocks/>
            <a:endCxn id="94216" idx="0"/>
          </p:cNvCxnSpPr>
          <p:nvPr/>
        </p:nvCxnSpPr>
        <p:spPr>
          <a:xfrm>
            <a:off x="4181475" y="3530600"/>
            <a:ext cx="85725"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p:cNvPr>
          <p:cNvCxnSpPr>
            <a:cxnSpLocks/>
          </p:cNvCxnSpPr>
          <p:nvPr/>
        </p:nvCxnSpPr>
        <p:spPr>
          <a:xfrm rot="16200000" flipH="1">
            <a:off x="7239794" y="5179219"/>
            <a:ext cx="549275" cy="7318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220" name="TextBox 16"/>
          <p:cNvSpPr txBox="1">
            <a:spLocks noChangeArrowheads="1"/>
          </p:cNvSpPr>
          <p:nvPr/>
        </p:nvSpPr>
        <p:spPr bwMode="auto">
          <a:xfrm>
            <a:off x="515938" y="5168900"/>
            <a:ext cx="2586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Camera should be capable of recording at 25 fps or at 50 fps</a:t>
            </a:r>
          </a:p>
        </p:txBody>
      </p:sp>
      <p:cxnSp>
        <p:nvCxnSpPr>
          <p:cNvPr id="18" name="Straight Arrow Connector 17">
            <a:extLst/>
          </p:cNvPr>
          <p:cNvCxnSpPr>
            <a:cxnSpLocks/>
            <a:endCxn id="94220" idx="0"/>
          </p:cNvCxnSpPr>
          <p:nvPr/>
        </p:nvCxnSpPr>
        <p:spPr>
          <a:xfrm flipH="1">
            <a:off x="1808163" y="3530600"/>
            <a:ext cx="1189037"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222" name="TextBox 18"/>
          <p:cNvSpPr txBox="1">
            <a:spLocks noChangeArrowheads="1"/>
          </p:cNvSpPr>
          <p:nvPr/>
        </p:nvSpPr>
        <p:spPr bwMode="auto">
          <a:xfrm>
            <a:off x="4941888" y="5810250"/>
            <a:ext cx="25860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SAM uses encrypted memory</a:t>
            </a:r>
          </a:p>
          <a:p>
            <a:pPr>
              <a:lnSpc>
                <a:spcPct val="100000"/>
              </a:lnSpc>
              <a:spcBef>
                <a:spcPct val="0"/>
              </a:spcBef>
              <a:buSzTx/>
              <a:buFontTx/>
              <a:buNone/>
            </a:pPr>
            <a:r>
              <a:rPr lang="en-US" altLang="en-US" sz="1400"/>
              <a:t>Camera uses encrypted memory</a:t>
            </a:r>
          </a:p>
        </p:txBody>
      </p:sp>
      <p:cxnSp>
        <p:nvCxnSpPr>
          <p:cNvPr id="20" name="Straight Arrow Connector 19">
            <a:extLst/>
          </p:cNvPr>
          <p:cNvCxnSpPr>
            <a:cxnSpLocks/>
          </p:cNvCxnSpPr>
          <p:nvPr/>
        </p:nvCxnSpPr>
        <p:spPr>
          <a:xfrm>
            <a:off x="5922963" y="5308600"/>
            <a:ext cx="0" cy="501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224" name="TextBox 1"/>
          <p:cNvSpPr txBox="1">
            <a:spLocks noChangeArrowheads="1"/>
          </p:cNvSpPr>
          <p:nvPr/>
        </p:nvSpPr>
        <p:spPr bwMode="auto">
          <a:xfrm>
            <a:off x="5838825" y="1419225"/>
            <a:ext cx="6537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200" b="1"/>
              <a:t>Note: unless otherwise specified, “camera” refers to both basic and advanced camera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p:cNvPr>
          <p:cNvSpPr>
            <a:spLocks noGrp="1"/>
          </p:cNvSpPr>
          <p:nvPr>
            <p:ph type="title"/>
          </p:nvPr>
        </p:nvSpPr>
        <p:spPr/>
        <p:txBody>
          <a:bodyPr/>
          <a:lstStyle/>
          <a:p>
            <a:pPr>
              <a:defRPr/>
            </a:pPr>
            <a:r>
              <a:rPr lang="en-US" dirty="0"/>
              <a:t>Formalization</a:t>
            </a:r>
          </a:p>
        </p:txBody>
      </p:sp>
      <p:sp>
        <p:nvSpPr>
          <p:cNvPr id="3" name="Content Placeholder 2">
            <a:extLst>
              <a:ext uri="{FF2B5EF4-FFF2-40B4-BE49-F238E27FC236}">
                <a16:creationId xmlns:a16="http://schemas.microsoft.com/office/drawing/2014/main" id="{3EB6334B-21A6-4A89-B291-665C3C15F314}"/>
              </a:ext>
            </a:extLst>
          </p:cNvPr>
          <p:cNvSpPr>
            <a:spLocks noGrp="1"/>
          </p:cNvSpPr>
          <p:nvPr>
            <p:ph idx="1"/>
          </p:nvPr>
        </p:nvSpPr>
        <p:spPr>
          <a:xfrm>
            <a:off x="1036320" y="1247776"/>
            <a:ext cx="10515600" cy="5153024"/>
          </a:xfrm>
        </p:spPr>
        <p:txBody>
          <a:bodyPr/>
          <a:lstStyle/>
          <a:p>
            <a:pPr marL="514350" lvl="0" indent="-514350" eaLnBrk="1" fontAlgn="auto" hangingPunct="1">
              <a:spcAft>
                <a:spcPts val="0"/>
              </a:spcAft>
              <a:buSzTx/>
              <a:buFont typeface="+mj-lt"/>
              <a:buAutoNum type="arabicPeriod"/>
            </a:pPr>
            <a:endParaRPr lang="en-US" dirty="0">
              <a:solidFill>
                <a:prstClr val="black"/>
              </a:solidFill>
              <a:latin typeface="Calibri" panose="020F0502020204030204"/>
            </a:endParaRPr>
          </a:p>
          <a:p>
            <a:pPr marL="514350" lvl="0" indent="-514350" eaLnBrk="1" fontAlgn="auto" hangingPunct="1">
              <a:spcAft>
                <a:spcPts val="0"/>
              </a:spcAft>
              <a:buSzTx/>
              <a:buFont typeface="+mj-lt"/>
              <a:buAutoNum type="arabicPeriod"/>
            </a:pPr>
            <a:r>
              <a:rPr lang="en-US" dirty="0">
                <a:solidFill>
                  <a:prstClr val="black"/>
                </a:solidFill>
                <a:latin typeface="Calibri" panose="020F0502020204030204"/>
              </a:rPr>
              <a:t>Aspect/Concern hierarchy</a:t>
            </a:r>
          </a:p>
          <a:p>
            <a:pPr marL="514350" lvl="0" indent="-514350" eaLnBrk="1" fontAlgn="auto" hangingPunct="1">
              <a:spcAft>
                <a:spcPts val="0"/>
              </a:spcAft>
              <a:buSzTx/>
              <a:buFont typeface="+mj-lt"/>
              <a:buAutoNum type="arabicPeriod"/>
            </a:pPr>
            <a:r>
              <a:rPr lang="en-US" dirty="0">
                <a:solidFill>
                  <a:prstClr val="black"/>
                </a:solidFill>
                <a:latin typeface="Calibri" panose="020F0502020204030204"/>
              </a:rPr>
              <a:t>Properties</a:t>
            </a:r>
          </a:p>
          <a:p>
            <a:pPr marL="514350" lvl="0" indent="-514350" eaLnBrk="1" fontAlgn="auto" hangingPunct="1">
              <a:spcAft>
                <a:spcPts val="0"/>
              </a:spcAft>
              <a:buSzTx/>
              <a:buFont typeface="+mj-lt"/>
              <a:buAutoNum type="arabicPeriod"/>
            </a:pPr>
            <a:endParaRPr lang="en-US" sz="2400" dirty="0">
              <a:solidFill>
                <a:prstClr val="black"/>
              </a:solidFill>
              <a:latin typeface="Calibri" panose="020F0502020204030204"/>
            </a:endParaRPr>
          </a:p>
          <a:p>
            <a:pPr marL="0" lvl="0" indent="0" eaLnBrk="1" fontAlgn="auto" hangingPunct="1">
              <a:spcAft>
                <a:spcPts val="0"/>
              </a:spcAft>
              <a:buSzTx/>
              <a:buNone/>
            </a:pPr>
            <a:endParaRPr lang="en-US" sz="2400" dirty="0">
              <a:solidFill>
                <a:prstClr val="black"/>
              </a:solidFill>
              <a:latin typeface="Calibri" panose="020F0502020204030204"/>
            </a:endParaRPr>
          </a:p>
          <a:p>
            <a:pPr marL="514350" lvl="0" indent="-514350" eaLnBrk="1" fontAlgn="auto" hangingPunct="1">
              <a:spcAft>
                <a:spcPts val="0"/>
              </a:spcAft>
              <a:buSzTx/>
              <a:buFont typeface="+mj-lt"/>
              <a:buAutoNum type="arabicPeriod" startAt="3"/>
            </a:pPr>
            <a:r>
              <a:rPr lang="en-US" dirty="0">
                <a:solidFill>
                  <a:prstClr val="black"/>
                </a:solidFill>
                <a:latin typeface="Calibri" panose="020F0502020204030204"/>
              </a:rPr>
              <a:t>Configuration of the CPS</a:t>
            </a:r>
          </a:p>
          <a:p>
            <a:pPr marL="514350" lvl="0" indent="-514350" eaLnBrk="1" fontAlgn="auto" hangingPunct="1">
              <a:spcAft>
                <a:spcPts val="0"/>
              </a:spcAft>
              <a:buSzTx/>
              <a:buFont typeface="+mj-lt"/>
              <a:buAutoNum type="arabicPeriod" startAt="3"/>
            </a:pPr>
            <a:r>
              <a:rPr lang="en-US" dirty="0">
                <a:solidFill>
                  <a:prstClr val="black"/>
                </a:solidFill>
                <a:latin typeface="Calibri" panose="020F0502020204030204"/>
              </a:rPr>
              <a:t>Constraints, dependencies, trade-offs</a:t>
            </a:r>
          </a:p>
          <a:p>
            <a:pPr marL="0" indent="0">
              <a:buNone/>
            </a:pPr>
            <a:endParaRPr lang="en-US" dirty="0">
              <a:solidFill>
                <a:prstClr val="black"/>
              </a:solidFill>
              <a:latin typeface="Calibri" panose="020F0502020204030204"/>
            </a:endParaRPr>
          </a:p>
          <a:p>
            <a:pPr marL="0" indent="0">
              <a:buNone/>
            </a:pPr>
            <a:endParaRPr lang="en-US" dirty="0">
              <a:solidFill>
                <a:prstClr val="black"/>
              </a:solidFill>
              <a:latin typeface="Calibri" panose="020F0502020204030204"/>
            </a:endParaRPr>
          </a:p>
          <a:p>
            <a:pPr marL="0" indent="0">
              <a:buNone/>
            </a:pPr>
            <a:r>
              <a:rPr lang="en-US" dirty="0">
                <a:solidFill>
                  <a:prstClr val="black"/>
                </a:solidFill>
                <a:latin typeface="Calibri" panose="020F0502020204030204"/>
              </a:rPr>
              <a:t>5. Property &amp; Concern-Tree Satisfaction Axioms</a:t>
            </a:r>
          </a:p>
          <a:p>
            <a:pPr marL="342900" indent="-342900">
              <a:lnSpc>
                <a:spcPct val="50000"/>
              </a:lnSpc>
              <a:buNone/>
            </a:pPr>
            <a:r>
              <a:rPr lang="en-US" dirty="0">
                <a:solidFill>
                  <a:prstClr val="black"/>
                </a:solidFill>
                <a:latin typeface="Calibri" panose="020F0502020204030204"/>
              </a:rPr>
              <a:t>	(semantics of the specification)</a:t>
            </a:r>
          </a:p>
          <a:p>
            <a:pPr marL="0" indent="0">
              <a:buNone/>
            </a:pPr>
            <a:endParaRPr lang="en-US" dirty="0"/>
          </a:p>
        </p:txBody>
      </p:sp>
      <p:grpSp>
        <p:nvGrpSpPr>
          <p:cNvPr id="17" name="Group 16">
            <a:extLst>
              <a:ext uri="{FF2B5EF4-FFF2-40B4-BE49-F238E27FC236}">
                <a16:creationId xmlns:a16="http://schemas.microsoft.com/office/drawing/2014/main" id="{E676321F-6403-4778-9213-19CFC1A703C2}"/>
              </a:ext>
            </a:extLst>
          </p:cNvPr>
          <p:cNvGrpSpPr/>
          <p:nvPr/>
        </p:nvGrpSpPr>
        <p:grpSpPr>
          <a:xfrm>
            <a:off x="0" y="1247777"/>
            <a:ext cx="1021080" cy="1937384"/>
            <a:chOff x="0" y="1741490"/>
            <a:chExt cx="467995" cy="1937384"/>
          </a:xfrm>
        </p:grpSpPr>
        <p:sp>
          <p:nvSpPr>
            <p:cNvPr id="18" name="Rectangle 17">
              <a:extLst>
                <a:ext uri="{FF2B5EF4-FFF2-40B4-BE49-F238E27FC236}">
                  <a16:creationId xmlns:a16="http://schemas.microsoft.com/office/drawing/2014/main" id="{6E702392-C11E-4E63-BF32-EE1206A0E67A}"/>
                </a:ext>
              </a:extLst>
            </p:cNvPr>
            <p:cNvSpPr/>
            <p:nvPr/>
          </p:nvSpPr>
          <p:spPr>
            <a:xfrm>
              <a:off x="0" y="1741490"/>
              <a:ext cx="467995" cy="19373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B7D18A-3CD4-4153-A665-D7A1316E2210}"/>
                </a:ext>
              </a:extLst>
            </p:cNvPr>
            <p:cNvSpPr txBox="1"/>
            <p:nvPr/>
          </p:nvSpPr>
          <p:spPr>
            <a:xfrm rot="16200000">
              <a:off x="-448241" y="2562065"/>
              <a:ext cx="1364476" cy="296235"/>
            </a:xfrm>
            <a:prstGeom prst="rect">
              <a:avLst/>
            </a:prstGeom>
            <a:noFill/>
          </p:spPr>
          <p:txBody>
            <a:bodyPr wrap="none" rtlCol="0">
              <a:spAutoFit/>
            </a:bodyPr>
            <a:lstStyle/>
            <a:p>
              <a:r>
                <a:rPr lang="en-US" dirty="0"/>
                <a:t>Within CPS</a:t>
              </a:r>
            </a:p>
            <a:p>
              <a:r>
                <a:rPr lang="en-US" dirty="0"/>
                <a:t>Framework</a:t>
              </a:r>
            </a:p>
          </p:txBody>
        </p:sp>
      </p:grpSp>
      <p:grpSp>
        <p:nvGrpSpPr>
          <p:cNvPr id="20" name="Group 19">
            <a:extLst>
              <a:ext uri="{FF2B5EF4-FFF2-40B4-BE49-F238E27FC236}">
                <a16:creationId xmlns:a16="http://schemas.microsoft.com/office/drawing/2014/main" id="{50AC99DF-249A-4F93-A72F-6E5FC93EB401}"/>
              </a:ext>
            </a:extLst>
          </p:cNvPr>
          <p:cNvGrpSpPr/>
          <p:nvPr/>
        </p:nvGrpSpPr>
        <p:grpSpPr>
          <a:xfrm>
            <a:off x="-1" y="3169920"/>
            <a:ext cx="1021079" cy="3230880"/>
            <a:chOff x="-1" y="3962400"/>
            <a:chExt cx="1021079" cy="2080260"/>
          </a:xfrm>
          <a:solidFill>
            <a:schemeClr val="accent6">
              <a:lumMod val="20000"/>
              <a:lumOff val="80000"/>
            </a:schemeClr>
          </a:solidFill>
        </p:grpSpPr>
        <p:sp>
          <p:nvSpPr>
            <p:cNvPr id="21" name="Rectangle 20">
              <a:extLst>
                <a:ext uri="{FF2B5EF4-FFF2-40B4-BE49-F238E27FC236}">
                  <a16:creationId xmlns:a16="http://schemas.microsoft.com/office/drawing/2014/main" id="{469B3F59-91FD-4748-827E-880D20AEE90B}"/>
                </a:ext>
              </a:extLst>
            </p:cNvPr>
            <p:cNvSpPr/>
            <p:nvPr/>
          </p:nvSpPr>
          <p:spPr>
            <a:xfrm>
              <a:off x="-1" y="3962400"/>
              <a:ext cx="1021079" cy="2080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FF56B1E-9E19-43A4-B485-A8D6090DC44B}"/>
                </a:ext>
              </a:extLst>
            </p:cNvPr>
            <p:cNvSpPr txBox="1"/>
            <p:nvPr/>
          </p:nvSpPr>
          <p:spPr>
            <a:xfrm rot="16200000">
              <a:off x="-238795" y="4730055"/>
              <a:ext cx="1505540" cy="646331"/>
            </a:xfrm>
            <a:prstGeom prst="rect">
              <a:avLst/>
            </a:prstGeom>
            <a:grpFill/>
          </p:spPr>
          <p:txBody>
            <a:bodyPr wrap="none" rtlCol="0">
              <a:spAutoFit/>
            </a:bodyPr>
            <a:lstStyle/>
            <a:p>
              <a:pPr algn="ctr"/>
              <a:r>
                <a:rPr lang="en-US" dirty="0"/>
                <a:t>Beyond CPS</a:t>
              </a:r>
            </a:p>
            <a:p>
              <a:pPr algn="ctr"/>
              <a:r>
                <a:rPr lang="en-US" dirty="0"/>
                <a:t>Framework</a:t>
              </a:r>
            </a:p>
          </p:txBody>
        </p:sp>
      </p:grpSp>
      <p:grpSp>
        <p:nvGrpSpPr>
          <p:cNvPr id="26" name="Group 5">
            <a:extLst>
              <a:ext uri="{FF2B5EF4-FFF2-40B4-BE49-F238E27FC236}">
                <a16:creationId xmlns:a16="http://schemas.microsoft.com/office/drawing/2014/main" id="{8898CE95-A511-462A-B1AF-105DE48C8BE4}"/>
              </a:ext>
            </a:extLst>
          </p:cNvPr>
          <p:cNvGrpSpPr>
            <a:grpSpLocks/>
          </p:cNvGrpSpPr>
          <p:nvPr/>
        </p:nvGrpSpPr>
        <p:grpSpPr bwMode="auto">
          <a:xfrm>
            <a:off x="5832646" y="859223"/>
            <a:ext cx="1375855" cy="2310697"/>
            <a:chOff x="10585450" y="42863"/>
            <a:chExt cx="1654175" cy="2778125"/>
          </a:xfrm>
        </p:grpSpPr>
        <p:pic>
          <p:nvPicPr>
            <p:cNvPr id="27" name="Picture 16">
              <a:extLst>
                <a:ext uri="{FF2B5EF4-FFF2-40B4-BE49-F238E27FC236}">
                  <a16:creationId xmlns:a16="http://schemas.microsoft.com/office/drawing/2014/main" id="{CA3558DF-7506-41C0-B509-8114775B76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0" y="42863"/>
              <a:ext cx="165417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89D97E11-4013-44E6-BD45-E0A82B7621B2}"/>
                </a:ext>
              </a:extLst>
            </p:cNvPr>
            <p:cNvSpPr/>
            <p:nvPr/>
          </p:nvSpPr>
          <p:spPr>
            <a:xfrm>
              <a:off x="10710863" y="131763"/>
              <a:ext cx="1339850" cy="2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9" name="Picture 1">
              <a:extLst>
                <a:ext uri="{FF2B5EF4-FFF2-40B4-BE49-F238E27FC236}">
                  <a16:creationId xmlns:a16="http://schemas.microsoft.com/office/drawing/2014/main" id="{597DF665-CBAF-44E1-AC88-0F1F7410A129}"/>
                </a:ext>
              </a:extLst>
            </p:cNvPr>
            <p:cNvPicPr>
              <a:picLocks noChangeAspect="1"/>
            </p:cNvPicPr>
            <p:nvPr/>
          </p:nvPicPr>
          <p:blipFill>
            <a:blip r:embed="rId3" cstate="print">
              <a:extLst>
                <a:ext uri="{28A0092B-C50C-407E-A947-70E740481C1C}">
                  <a14:useLocalDpi xmlns:a14="http://schemas.microsoft.com/office/drawing/2010/main" val="0"/>
                </a:ext>
              </a:extLst>
            </a:blip>
            <a:srcRect l="16409" t="25249" r="60687" b="31062"/>
            <a:stretch>
              <a:fillRect/>
            </a:stretch>
          </p:blipFill>
          <p:spPr bwMode="auto">
            <a:xfrm>
              <a:off x="10646232" y="347326"/>
              <a:ext cx="14915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1A6A9756-C590-463B-8E0F-273C339125AC}"/>
              </a:ext>
            </a:extLst>
          </p:cNvPr>
          <p:cNvGrpSpPr/>
          <p:nvPr/>
        </p:nvGrpSpPr>
        <p:grpSpPr>
          <a:xfrm>
            <a:off x="7494251" y="3336520"/>
            <a:ext cx="4335799" cy="1806980"/>
            <a:chOff x="7494251" y="3507970"/>
            <a:chExt cx="4335799" cy="1806980"/>
          </a:xfrm>
        </p:grpSpPr>
        <p:sp>
          <p:nvSpPr>
            <p:cNvPr id="32" name="Rectangle: Rounded Corners 31">
              <a:extLst>
                <a:ext uri="{FF2B5EF4-FFF2-40B4-BE49-F238E27FC236}">
                  <a16:creationId xmlns:a16="http://schemas.microsoft.com/office/drawing/2014/main" id="{45DE4CAB-45CC-4032-958E-106D2F7E9981}"/>
                </a:ext>
              </a:extLst>
            </p:cNvPr>
            <p:cNvSpPr/>
            <p:nvPr/>
          </p:nvSpPr>
          <p:spPr>
            <a:xfrm>
              <a:off x="7494251" y="3507970"/>
              <a:ext cx="4335799" cy="1806980"/>
            </a:xfrm>
            <a:prstGeom prst="round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CE82067-6031-4A7D-9C01-8DC3FD42264A}"/>
                    </a:ext>
                  </a:extLst>
                </p:cNvPr>
                <p:cNvSpPr/>
                <p:nvPr/>
              </p:nvSpPr>
              <p:spPr>
                <a:xfrm>
                  <a:off x="7669975" y="4217507"/>
                  <a:ext cx="3984022" cy="966162"/>
                </a:xfrm>
                <a:prstGeom prst="rect">
                  <a:avLst/>
                </a:prstGeom>
                <a:solidFill>
                  <a:srgbClr val="FFF2CC"/>
                </a:solidFill>
                <a:ln>
                  <a:noFill/>
                </a:ln>
                <a:effectLst>
                  <a:outerShdw blurRad="50800" dist="38100" dir="2700000" algn="tl" rotWithShape="0">
                    <a:prstClr val="black">
                      <a:alpha val="40000"/>
                    </a:prstClr>
                  </a:outerShdw>
                </a:effectLst>
              </p:spPr>
              <p:txBody>
                <a:bodyPr wrap="square" lIns="91440" rIns="91440">
                  <a:spAutoFit/>
                </a:bodyPr>
                <a:lstStyle/>
                <a:p>
                  <a:pPr marL="0" lvl="2" algn="ct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 </m:t>
                        </m:r>
                        <m:r>
                          <a:rPr lang="en-US" i="1" dirty="0" smtClean="0">
                            <a:latin typeface="Cambria Math" panose="02040503050406030204" pitchFamily="18" charset="0"/>
                          </a:rPr>
                          <m:t>𝑒𝑛𝑐𝑟𝑦𝑝𝑡𝑒𝑑</m:t>
                        </m:r>
                        <m:r>
                          <m:rPr>
                            <m:lit/>
                          </m:rPr>
                          <a:rPr lang="en-US" i="1" dirty="0">
                            <a:latin typeface="Cambria Math" panose="02040503050406030204" pitchFamily="18" charset="0"/>
                          </a:rPr>
                          <m:t>_</m:t>
                        </m:r>
                        <m:r>
                          <a:rPr lang="en-US" i="1" dirty="0">
                            <a:latin typeface="Cambria Math" panose="02040503050406030204" pitchFamily="18" charset="0"/>
                          </a:rPr>
                          <m:t>𝑚𝑒𝑚</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𝑐𝑎𝑚𝑒𝑟𝑎</m:t>
                                </m:r>
                              </m:e>
                            </m:d>
                          </m:e>
                          <m:sup>
                            <m:r>
                              <a:rPr lang="en-US" i="1" dirty="0">
                                <a:latin typeface="Cambria Math" panose="02040503050406030204" pitchFamily="18" charset="0"/>
                              </a:rPr>
                              <m:t>𝑐𝑜𝑛𝑓𝑖𝑑</m:t>
                            </m:r>
                          </m:sup>
                        </m:sSup>
                        <m:r>
                          <a:rPr lang="en-US" i="1">
                            <a:latin typeface="Cambria Math" panose="02040503050406030204" pitchFamily="18" charset="0"/>
                          </a:rPr>
                          <m:t>∧</m:t>
                        </m:r>
                        <m:r>
                          <a:rPr lang="en-US" i="1">
                            <a:latin typeface="Cambria Math" panose="02040503050406030204" pitchFamily="18" charset="0"/>
                          </a:rPr>
                          <m:t>… </m:t>
                        </m:r>
                      </m:oMath>
                    </m:oMathPara>
                  </a14:m>
                  <a:endParaRPr lang="en-US" i="1" dirty="0">
                    <a:latin typeface="Cambria Math" panose="02040503050406030204" pitchFamily="18" charset="0"/>
                  </a:endParaRPr>
                </a:p>
                <a:p>
                  <a:pPr marL="0" lvl="2" algn="ctr"/>
                  <a:r>
                    <a:rPr lang="en-US" b="1" dirty="0"/>
                    <a:t> </a:t>
                  </a:r>
                  <a14:m>
                    <m:oMath xmlns:m="http://schemas.openxmlformats.org/officeDocument/2006/math">
                      <m:r>
                        <a:rPr lang="en-US" b="1" i="1" dirty="0">
                          <a:latin typeface="Cambria Math" panose="02040503050406030204" pitchFamily="18" charset="0"/>
                        </a:rPr>
                        <m:t>𝑰𝑴𝑷𝑨𝑪𝑻</m:t>
                      </m:r>
                      <m:sSub>
                        <m:sSubPr>
                          <m:ctrlPr>
                            <a:rPr lang="en-US" b="1" i="1" dirty="0" err="1">
                              <a:latin typeface="Cambria Math" panose="02040503050406030204" pitchFamily="18" charset="0"/>
                            </a:rPr>
                          </m:ctrlPr>
                        </m:sSubPr>
                        <m:e>
                          <m:r>
                            <a:rPr lang="en-US" b="1" i="1" dirty="0">
                              <a:latin typeface="Cambria Math" panose="02040503050406030204" pitchFamily="18" charset="0"/>
                            </a:rPr>
                            <m:t>𝑺</m:t>
                          </m:r>
                        </m:e>
                        <m:sub>
                          <m:r>
                            <a:rPr lang="en-US" b="1" i="1" dirty="0" err="1">
                              <a:latin typeface="Cambria Math" panose="02040503050406030204" pitchFamily="18" charset="0"/>
                            </a:rPr>
                            <m:t>𝒏𝒆𝒈</m:t>
                          </m:r>
                        </m:sub>
                      </m:sSub>
                      <m:r>
                        <a:rPr lang="en-US" b="1" i="1" dirty="0">
                          <a:latin typeface="Cambria Math" panose="02040503050406030204" pitchFamily="18" charset="0"/>
                        </a:rPr>
                        <m:t> </m:t>
                      </m:r>
                    </m:oMath>
                  </a14:m>
                  <a:endParaRPr lang="en-US" b="1" i="1" dirty="0">
                    <a:latin typeface="Cambria Math" panose="02040503050406030204" pitchFamily="18" charset="0"/>
                  </a:endParaRPr>
                </a:p>
                <a:p>
                  <a:pPr marL="0" lvl="2" algn="ctr"/>
                  <a:r>
                    <a:rPr lang="en-US" dirty="0"/>
                    <a:t> </a:t>
                  </a:r>
                  <a14:m>
                    <m:oMath xmlns:m="http://schemas.openxmlformats.org/officeDocument/2006/math">
                      <m:r>
                        <a:rPr lang="en-US" i="1">
                          <a:latin typeface="Cambria Math" panose="02040503050406030204" pitchFamily="18" charset="0"/>
                        </a:rPr>
                        <m:t>𝑑𝑟𝑜𝑝</m:t>
                      </m:r>
                      <m:r>
                        <m:rPr>
                          <m:lit/>
                        </m:rPr>
                        <a:rPr lang="en-US" i="1">
                          <a:latin typeface="Cambria Math" panose="02040503050406030204" pitchFamily="18" charset="0"/>
                        </a:rPr>
                        <m:t>_</m:t>
                      </m:r>
                      <m:r>
                        <a:rPr lang="en-US" i="1">
                          <a:latin typeface="Cambria Math" panose="02040503050406030204" pitchFamily="18" charset="0"/>
                        </a:rPr>
                        <m:t>𝑓𝑟𝑎𝑚𝑒</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𝑓𝑢𝑛𝑐</m:t>
                          </m:r>
                          <m:r>
                            <m:rPr>
                              <m:lit/>
                            </m:rPr>
                            <a:rPr lang="en-US" i="1">
                              <a:latin typeface="Cambria Math" panose="02040503050406030204" pitchFamily="18" charset="0"/>
                            </a:rPr>
                            <m:t>′</m:t>
                          </m:r>
                          <m:r>
                            <a:rPr lang="en-US" i="1">
                              <a:latin typeface="Cambria Math" panose="02040503050406030204" pitchFamily="18" charset="0"/>
                            </a:rPr>
                            <m:t>𝑡𝑦</m:t>
                          </m:r>
                        </m:sup>
                      </m:sSup>
                    </m:oMath>
                  </a14:m>
                  <a:endParaRPr lang="en-US" dirty="0"/>
                </a:p>
              </p:txBody>
            </p:sp>
          </mc:Choice>
          <mc:Fallback>
            <p:sp>
              <p:nvSpPr>
                <p:cNvPr id="6" name="Rectangle 5">
                  <a:extLst>
                    <a:ext uri="{FF2B5EF4-FFF2-40B4-BE49-F238E27FC236}">
                      <a16:creationId xmlns:a16="http://schemas.microsoft.com/office/drawing/2014/main" id="{ACE82067-6031-4A7D-9C01-8DC3FD42264A}"/>
                    </a:ext>
                  </a:extLst>
                </p:cNvPr>
                <p:cNvSpPr>
                  <a:spLocks noRot="1" noChangeAspect="1" noMove="1" noResize="1" noEditPoints="1" noAdjustHandles="1" noChangeArrowheads="1" noChangeShapeType="1" noTextEdit="1"/>
                </p:cNvSpPr>
                <p:nvPr/>
              </p:nvSpPr>
              <p:spPr>
                <a:xfrm>
                  <a:off x="7669975" y="4217507"/>
                  <a:ext cx="3984022" cy="966162"/>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739551E0-253C-4517-92B0-C28701D58F56}"/>
                    </a:ext>
                  </a:extLst>
                </p:cNvPr>
                <p:cNvSpPr/>
                <p:nvPr/>
              </p:nvSpPr>
              <p:spPr>
                <a:xfrm>
                  <a:off x="7669975" y="3680637"/>
                  <a:ext cx="3984022" cy="376963"/>
                </a:xfrm>
                <a:prstGeom prst="rect">
                  <a:avLst/>
                </a:prstGeom>
                <a:solidFill>
                  <a:srgbClr val="FFF2CC"/>
                </a:solidFill>
                <a:ln>
                  <a:noFill/>
                </a:ln>
                <a:effectLst>
                  <a:outerShdw blurRad="50800" dist="38100" dir="2700000" algn="tl" rotWithShape="0">
                    <a:prstClr val="black">
                      <a:alpha val="40000"/>
                    </a:prstClr>
                  </a:outerShdw>
                </a:effectLst>
              </p:spPr>
              <p:txBody>
                <a:bodyPr wrap="square" lIns="91440" rIns="91440">
                  <a:spAutoFit/>
                </a:bodyPr>
                <a:lstStyle/>
                <a:p>
                  <a:pPr marL="0" lvl="3"/>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𝑖𝑛</m:t>
                        </m:r>
                        <m:r>
                          <m:rPr>
                            <m:lit/>
                          </m:rPr>
                          <a:rPr lang="en-US" i="1">
                            <a:latin typeface="Cambria Math" panose="02040503050406030204" pitchFamily="18" charset="0"/>
                          </a:rPr>
                          <m:t>_</m:t>
                        </m:r>
                        <m:r>
                          <a:rPr lang="en-US" i="1">
                            <a:latin typeface="Cambria Math" panose="02040503050406030204" pitchFamily="18" charset="0"/>
                          </a:rPr>
                          <m:t>𝑢𝑠𝑒</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𝑏𝑎𝑠𝑖𝑐</m:t>
                                </m:r>
                                <m:r>
                                  <m:rPr>
                                    <m:lit/>
                                  </m:rPr>
                                  <a:rPr lang="en-US" i="1">
                                    <a:latin typeface="Cambria Math" panose="02040503050406030204" pitchFamily="18" charset="0"/>
                                  </a:rPr>
                                  <m:t>_</m:t>
                                </m:r>
                                <m:r>
                                  <a:rPr lang="en-US" i="1">
                                    <a:latin typeface="Cambria Math" panose="02040503050406030204" pitchFamily="18" charset="0"/>
                                  </a:rPr>
                                  <m:t>𝑐𝑎𝑚𝑒𝑟𝑎</m:t>
                                </m:r>
                              </m:e>
                            </m:d>
                          </m:e>
                          <m:sup>
                            <m:r>
                              <a:rPr lang="en-US" i="1">
                                <a:latin typeface="Cambria Math" panose="02040503050406030204" pitchFamily="18" charset="0"/>
                              </a:rPr>
                              <m:t>𝑐𝑓𝑔</m:t>
                            </m:r>
                          </m:sup>
                        </m:sSup>
                      </m:oMath>
                    </m:oMathPara>
                  </a14:m>
                  <a:endParaRPr lang="en-US" dirty="0"/>
                </a:p>
              </p:txBody>
            </p:sp>
          </mc:Choice>
          <mc:Fallback>
            <p:sp>
              <p:nvSpPr>
                <p:cNvPr id="31" name="Rectangle 30">
                  <a:extLst>
                    <a:ext uri="{FF2B5EF4-FFF2-40B4-BE49-F238E27FC236}">
                      <a16:creationId xmlns:a16="http://schemas.microsoft.com/office/drawing/2014/main" id="{739551E0-253C-4517-92B0-C28701D58F56}"/>
                    </a:ext>
                  </a:extLst>
                </p:cNvPr>
                <p:cNvSpPr>
                  <a:spLocks noRot="1" noChangeAspect="1" noMove="1" noResize="1" noEditPoints="1" noAdjustHandles="1" noChangeArrowheads="1" noChangeShapeType="1" noTextEdit="1"/>
                </p:cNvSpPr>
                <p:nvPr/>
              </p:nvSpPr>
              <p:spPr>
                <a:xfrm>
                  <a:off x="7669975" y="3680637"/>
                  <a:ext cx="3984022" cy="376963"/>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70955E97-37BA-4209-8D15-66C6C6EA0875}"/>
              </a:ext>
            </a:extLst>
          </p:cNvPr>
          <p:cNvGrpSpPr/>
          <p:nvPr/>
        </p:nvGrpSpPr>
        <p:grpSpPr>
          <a:xfrm>
            <a:off x="8298180" y="5698018"/>
            <a:ext cx="5334000" cy="858837"/>
            <a:chOff x="8298180" y="5507518"/>
            <a:chExt cx="5334000" cy="858837"/>
          </a:xfrm>
        </p:grpSpPr>
        <p:sp>
          <p:nvSpPr>
            <p:cNvPr id="35" name="Rectangle: Rounded Corners 34">
              <a:extLst>
                <a:ext uri="{FF2B5EF4-FFF2-40B4-BE49-F238E27FC236}">
                  <a16:creationId xmlns:a16="http://schemas.microsoft.com/office/drawing/2014/main" id="{41894828-A92E-42D1-9F01-7E587928839D}"/>
                </a:ext>
              </a:extLst>
            </p:cNvPr>
            <p:cNvSpPr/>
            <p:nvPr/>
          </p:nvSpPr>
          <p:spPr>
            <a:xfrm>
              <a:off x="8298180" y="5507518"/>
              <a:ext cx="5334000" cy="858837"/>
            </a:xfrm>
            <a:prstGeom prst="round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ectangle 35">
              <a:extLst>
                <a:ext uri="{FF2B5EF4-FFF2-40B4-BE49-F238E27FC236}">
                  <a16:creationId xmlns:a16="http://schemas.microsoft.com/office/drawing/2014/main" id="{B702D934-09E5-48A0-BE45-753395BAF4B3}"/>
                </a:ext>
              </a:extLst>
            </p:cNvPr>
            <p:cNvSpPr/>
            <p:nvPr/>
          </p:nvSpPr>
          <p:spPr>
            <a:xfrm>
              <a:off x="8458517" y="5558318"/>
              <a:ext cx="2540000" cy="76993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sat_concern</a:t>
              </a:r>
              <a:r>
                <a:rPr lang="en-US" sz="1100" dirty="0">
                  <a:latin typeface="Consolas" panose="020B0609020204030204" pitchFamily="49" charset="0"/>
                  <a:cs typeface="Times New Roman" panose="02020603050405020304" pitchFamily="18" charset="0"/>
                </a:rPr>
                <a:t>(C),S)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addressedBy</a:t>
              </a:r>
              <a:r>
                <a:rPr lang="en-US" sz="1100" dirty="0">
                  <a:latin typeface="Consolas" panose="020B0609020204030204" pitchFamily="49" charset="0"/>
                  <a:cs typeface="Times New Roman" panose="02020603050405020304" pitchFamily="18" charset="0"/>
                </a:rPr>
                <a:t>(C,P),</a:t>
              </a:r>
            </a:p>
            <a:p>
              <a:pPr>
                <a:defRPr/>
              </a:pPr>
              <a:r>
                <a:rPr lang="en-US" sz="1100" dirty="0">
                  <a:latin typeface="Consolas" panose="020B0609020204030204" pitchFamily="49" charset="0"/>
                  <a:cs typeface="Times New Roman" panose="02020603050405020304" pitchFamily="18" charset="0"/>
                </a:rPr>
                <a:t>    -holds(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a:t>
              </a:r>
            </a:p>
          </p:txBody>
        </p:sp>
        <p:sp>
          <p:nvSpPr>
            <p:cNvPr id="37" name="Rectangle 36">
              <a:extLst>
                <a:ext uri="{FF2B5EF4-FFF2-40B4-BE49-F238E27FC236}">
                  <a16:creationId xmlns:a16="http://schemas.microsoft.com/office/drawing/2014/main" id="{772418A8-CA50-4FC2-A23B-5FCC6A031528}"/>
                </a:ext>
              </a:extLst>
            </p:cNvPr>
            <p:cNvSpPr/>
            <p:nvPr/>
          </p:nvSpPr>
          <p:spPr>
            <a:xfrm>
              <a:off x="11144567" y="5632930"/>
              <a:ext cx="2322513" cy="60007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not holds(P,S).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p:cNvPr>
          <p:cNvSpPr/>
          <p:nvPr/>
        </p:nvSpPr>
        <p:spPr>
          <a:xfrm>
            <a:off x="769938" y="2381250"/>
            <a:ext cx="9144000" cy="30114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a:extLst/>
          </p:cNvPr>
          <p:cNvSpPr/>
          <p:nvPr/>
        </p:nvSpPr>
        <p:spPr>
          <a:xfrm>
            <a:off x="769938" y="1381125"/>
            <a:ext cx="9144000" cy="1000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24" name="Diagram 23">
            <a:extLst/>
          </p:cNvPr>
          <p:cNvGraphicFramePr/>
          <p:nvPr/>
        </p:nvGraphicFramePr>
        <p:xfrm>
          <a:off x="1609236" y="-347018"/>
          <a:ext cx="8173393" cy="724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5237" name="TextBox 24"/>
          <p:cNvSpPr txBox="1">
            <a:spLocks noChangeArrowheads="1"/>
          </p:cNvSpPr>
          <p:nvPr/>
        </p:nvSpPr>
        <p:spPr bwMode="auto">
          <a:xfrm>
            <a:off x="741363" y="1749425"/>
            <a:ext cx="87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Aspects</a:t>
            </a:r>
          </a:p>
        </p:txBody>
      </p:sp>
      <p:sp>
        <p:nvSpPr>
          <p:cNvPr id="95238" name="TextBox 25"/>
          <p:cNvSpPr txBox="1">
            <a:spLocks noChangeArrowheads="1"/>
          </p:cNvSpPr>
          <p:nvPr/>
        </p:nvSpPr>
        <p:spPr bwMode="auto">
          <a:xfrm>
            <a:off x="769938" y="3584575"/>
            <a:ext cx="100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a:t>
            </a:r>
          </a:p>
        </p:txBody>
      </p:sp>
      <p:sp>
        <p:nvSpPr>
          <p:cNvPr id="5" name="Title 4">
            <a:extLst/>
          </p:cNvPr>
          <p:cNvSpPr>
            <a:spLocks noGrp="1"/>
          </p:cNvSpPr>
          <p:nvPr>
            <p:ph type="title"/>
          </p:nvPr>
        </p:nvSpPr>
        <p:spPr/>
        <p:txBody>
          <a:bodyPr/>
          <a:lstStyle/>
          <a:p>
            <a:pPr>
              <a:defRPr/>
            </a:pPr>
            <a:r>
              <a:rPr lang="en-US" dirty="0"/>
              <a:t>Formalization</a:t>
            </a:r>
          </a:p>
        </p:txBody>
      </p:sp>
      <p:pic>
        <p:nvPicPr>
          <p:cNvPr id="2" name="Picture 1">
            <a:extLst/>
          </p:cNvPr>
          <p:cNvPicPr>
            <a:picLocks noChangeAspect="1"/>
          </p:cNvPicPr>
          <p:nvPr/>
        </p:nvPicPr>
        <p:blipFill rotWithShape="1">
          <a:blip r:embed="rId7"/>
          <a:srcRect t="14399" r="69769" b="44117"/>
          <a:stretch/>
        </p:blipFill>
        <p:spPr>
          <a:xfrm>
            <a:off x="6323013" y="201613"/>
            <a:ext cx="3397250" cy="2487612"/>
          </a:xfrm>
          <a:prstGeom prst="rect">
            <a:avLst/>
          </a:prstGeom>
          <a:effectLst>
            <a:outerShdw blurRad="50800" dist="38100" dir="2700000" algn="tl" rotWithShape="0">
              <a:prstClr val="black">
                <a:alpha val="40000"/>
              </a:prstClr>
            </a:outerShdw>
          </a:effectLst>
        </p:spPr>
      </p:pic>
      <p:pic>
        <p:nvPicPr>
          <p:cNvPr id="16" name="Picture 15">
            <a:extLst/>
          </p:cNvPr>
          <p:cNvPicPr>
            <a:picLocks noChangeAspect="1"/>
          </p:cNvPicPr>
          <p:nvPr/>
        </p:nvPicPr>
        <p:blipFill rotWithShape="1">
          <a:blip r:embed="rId7"/>
          <a:srcRect t="55605" r="70038" b="2911"/>
          <a:stretch/>
        </p:blipFill>
        <p:spPr>
          <a:xfrm>
            <a:off x="8577263" y="1311275"/>
            <a:ext cx="3614737" cy="2670175"/>
          </a:xfrm>
          <a:prstGeom prst="rect">
            <a:avLst/>
          </a:prstGeom>
          <a:effectLst>
            <a:outerShdw blurRad="50800" dist="38100" dir="2700000" algn="tl" rotWithShape="0">
              <a:prstClr val="black">
                <a:alpha val="40000"/>
              </a:prstClr>
            </a:outerShdw>
          </a:effectLst>
        </p:spPr>
      </p:pic>
      <p:sp>
        <p:nvSpPr>
          <p:cNvPr id="95242" name="TextBox 24"/>
          <p:cNvSpPr txBox="1">
            <a:spLocks noChangeArrowheads="1"/>
          </p:cNvSpPr>
          <p:nvPr/>
        </p:nvSpPr>
        <p:spPr bwMode="auto">
          <a:xfrm>
            <a:off x="6275388" y="-52388"/>
            <a:ext cx="297180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Aspect/Concern Class Hierarchy</a:t>
            </a:r>
          </a:p>
        </p:txBody>
      </p:sp>
      <p:sp>
        <p:nvSpPr>
          <p:cNvPr id="95243" name="TextBox 24"/>
          <p:cNvSpPr txBox="1">
            <a:spLocks noChangeArrowheads="1"/>
          </p:cNvSpPr>
          <p:nvPr/>
        </p:nvSpPr>
        <p:spPr bwMode="auto">
          <a:xfrm>
            <a:off x="8521700" y="1101725"/>
            <a:ext cx="1011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a:t>
            </a:r>
          </a:p>
        </p:txBody>
      </p:sp>
      <p:grpSp>
        <p:nvGrpSpPr>
          <p:cNvPr id="95244" name="Group 2"/>
          <p:cNvGrpSpPr>
            <a:grpSpLocks/>
          </p:cNvGrpSpPr>
          <p:nvPr/>
        </p:nvGrpSpPr>
        <p:grpSpPr bwMode="auto">
          <a:xfrm>
            <a:off x="1779588" y="3921125"/>
            <a:ext cx="7662862" cy="2882900"/>
            <a:chOff x="4239115" y="3906838"/>
            <a:chExt cx="7662373" cy="2882900"/>
          </a:xfrm>
        </p:grpSpPr>
        <p:sp>
          <p:nvSpPr>
            <p:cNvPr id="95245" name="TextBox 24"/>
            <p:cNvSpPr txBox="1">
              <a:spLocks noChangeArrowheads="1"/>
            </p:cNvSpPr>
            <p:nvPr/>
          </p:nvSpPr>
          <p:spPr bwMode="auto">
            <a:xfrm>
              <a:off x="4239115" y="3906838"/>
              <a:ext cx="2433638" cy="307975"/>
            </a:xfrm>
            <a:prstGeom prst="rect">
              <a:avLst/>
            </a:prstGeom>
            <a:solidFill>
              <a:schemeClr val="bg1"/>
            </a:solidFill>
            <a:ln w="9525">
              <a:solidFill>
                <a:schemeClr val="tx1"/>
              </a:solidFill>
              <a:miter lim="800000"/>
              <a:headEnd/>
              <a:tailEnd/>
            </a:ln>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Aspect/Concern Hierarchy</a:t>
              </a:r>
            </a:p>
          </p:txBody>
        </p:sp>
        <p:pic>
          <p:nvPicPr>
            <p:cNvPr id="4" name="Picture 3">
              <a:extLst/>
            </p:cNvPr>
            <p:cNvPicPr>
              <a:picLocks noChangeAspect="1"/>
            </p:cNvPicPr>
            <p:nvPr/>
          </p:nvPicPr>
          <p:blipFill>
            <a:blip r:embed="rId8"/>
            <a:stretch>
              <a:fillRect/>
            </a:stretch>
          </p:blipFill>
          <p:spPr>
            <a:xfrm>
              <a:off x="4253401" y="4171951"/>
              <a:ext cx="7648087" cy="26177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sp>
        <p:nvSpPr>
          <p:cNvPr id="3" name="TextBox 2">
            <a:extLst>
              <a:ext uri="{FF2B5EF4-FFF2-40B4-BE49-F238E27FC236}">
                <a16:creationId xmlns:a16="http://schemas.microsoft.com/office/drawing/2014/main" id="{A38EA2B8-944E-4536-81AA-9B857AB1EA05}"/>
              </a:ext>
            </a:extLst>
          </p:cNvPr>
          <p:cNvSpPr txBox="1"/>
          <p:nvPr/>
        </p:nvSpPr>
        <p:spPr>
          <a:xfrm>
            <a:off x="9532938" y="5570137"/>
            <a:ext cx="2672526" cy="830997"/>
          </a:xfrm>
          <a:prstGeom prst="rect">
            <a:avLst/>
          </a:prstGeom>
          <a:noFill/>
          <a:ln>
            <a:solidFill>
              <a:schemeClr val="tx1"/>
            </a:solidFill>
          </a:ln>
        </p:spPr>
        <p:txBody>
          <a:bodyPr wrap="none" rtlCol="0">
            <a:spAutoFit/>
          </a:bodyPr>
          <a:lstStyle/>
          <a:p>
            <a:pPr marL="171450" indent="-171450">
              <a:buFont typeface="Arial" panose="020B0604020202020204" pitchFamily="34" charset="0"/>
              <a:buChar char="•"/>
            </a:pPr>
            <a:r>
              <a:rPr lang="en-US" sz="1600" i="1" dirty="0"/>
              <a:t>Concern</a:t>
            </a:r>
            <a:r>
              <a:rPr lang="en-US" sz="1600" dirty="0"/>
              <a:t>, </a:t>
            </a:r>
            <a:r>
              <a:rPr lang="en-US" sz="1600" i="1" dirty="0"/>
              <a:t>Aspect</a:t>
            </a:r>
            <a:r>
              <a:rPr lang="en-US" sz="1600" dirty="0"/>
              <a:t>: classes</a:t>
            </a:r>
          </a:p>
          <a:p>
            <a:pPr marL="171450" indent="-171450">
              <a:buFont typeface="Arial" panose="020B0604020202020204" pitchFamily="34" charset="0"/>
              <a:buChar char="•"/>
            </a:pPr>
            <a:r>
              <a:rPr lang="en-US" sz="1600" dirty="0"/>
              <a:t>Sub-concerns: relation </a:t>
            </a:r>
          </a:p>
          <a:p>
            <a:pPr marL="171450"/>
            <a:r>
              <a:rPr lang="en-US" sz="1600" i="1" dirty="0" err="1"/>
              <a:t>includesConcern</a:t>
            </a:r>
            <a:endParaRPr lang="en-US" sz="1600" i="1" dirty="0"/>
          </a:p>
        </p:txBody>
      </p:sp>
    </p:spTree>
    <p:extLst>
      <p:ext uri="{BB962C8B-B14F-4D97-AF65-F5344CB8AC3E}">
        <p14:creationId xmlns:p14="http://schemas.microsoft.com/office/powerpoint/2010/main" val="215019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5"/>
          <p:cNvGrpSpPr>
            <a:grpSpLocks/>
          </p:cNvGrpSpPr>
          <p:nvPr/>
        </p:nvGrpSpPr>
        <p:grpSpPr bwMode="auto">
          <a:xfrm>
            <a:off x="-69850" y="2057400"/>
            <a:ext cx="12309475" cy="4427538"/>
            <a:chOff x="-69702" y="1115198"/>
            <a:chExt cx="12308558" cy="4427137"/>
          </a:xfrm>
        </p:grpSpPr>
        <p:sp>
          <p:nvSpPr>
            <p:cNvPr id="5" name="Rectangle 4">
              <a:extLst/>
            </p:cNvPr>
            <p:cNvSpPr/>
            <p:nvPr/>
          </p:nvSpPr>
          <p:spPr>
            <a:xfrm>
              <a:off x="-69702" y="1150120"/>
              <a:ext cx="12260937" cy="439221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6282" name="Picture 20"/>
            <p:cNvPicPr>
              <a:picLocks noChangeAspect="1" noChangeArrowheads="1"/>
            </p:cNvPicPr>
            <p:nvPr/>
          </p:nvPicPr>
          <p:blipFill>
            <a:blip r:embed="rId2">
              <a:extLst>
                <a:ext uri="{28A0092B-C50C-407E-A947-70E740481C1C}">
                  <a14:useLocalDpi xmlns:a14="http://schemas.microsoft.com/office/drawing/2010/main" val="0"/>
                </a:ext>
              </a:extLst>
            </a:blip>
            <a:srcRect t="10034" r="52724" b="10117"/>
            <a:stretch>
              <a:fillRect/>
            </a:stretch>
          </p:blipFill>
          <p:spPr bwMode="auto">
            <a:xfrm>
              <a:off x="10413" y="1348092"/>
              <a:ext cx="175618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3" name="Picture 1"/>
            <p:cNvPicPr>
              <a:picLocks noChangeAspect="1" noChangeArrowheads="1"/>
            </p:cNvPicPr>
            <p:nvPr/>
          </p:nvPicPr>
          <p:blipFill>
            <a:blip r:embed="rId3">
              <a:extLst>
                <a:ext uri="{28A0092B-C50C-407E-A947-70E740481C1C}">
                  <a14:useLocalDpi xmlns:a14="http://schemas.microsoft.com/office/drawing/2010/main" val="0"/>
                </a:ext>
              </a:extLst>
            </a:blip>
            <a:srcRect t="8842" r="37775" b="41060"/>
            <a:stretch>
              <a:fillRect/>
            </a:stretch>
          </p:blipFill>
          <p:spPr bwMode="auto">
            <a:xfrm>
              <a:off x="2550292" y="1371946"/>
              <a:ext cx="2714625"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4" name="Picture 5"/>
            <p:cNvPicPr>
              <a:picLocks noChangeAspect="1" noChangeArrowheads="1"/>
            </p:cNvPicPr>
            <p:nvPr/>
          </p:nvPicPr>
          <p:blipFill>
            <a:blip r:embed="rId4">
              <a:extLst>
                <a:ext uri="{28A0092B-C50C-407E-A947-70E740481C1C}">
                  <a14:useLocalDpi xmlns:a14="http://schemas.microsoft.com/office/drawing/2010/main" val="0"/>
                </a:ext>
              </a:extLst>
            </a:blip>
            <a:srcRect t="7738" r="42519" b="64256"/>
            <a:stretch>
              <a:fillRect/>
            </a:stretch>
          </p:blipFill>
          <p:spPr bwMode="auto">
            <a:xfrm>
              <a:off x="5994703" y="2349944"/>
              <a:ext cx="2506663"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5" name="Picture 7"/>
            <p:cNvPicPr>
              <a:picLocks noChangeAspect="1" noChangeArrowheads="1"/>
            </p:cNvPicPr>
            <p:nvPr/>
          </p:nvPicPr>
          <p:blipFill>
            <a:blip r:embed="rId5">
              <a:extLst>
                <a:ext uri="{28A0092B-C50C-407E-A947-70E740481C1C}">
                  <a14:useLocalDpi xmlns:a14="http://schemas.microsoft.com/office/drawing/2010/main" val="0"/>
                </a:ext>
              </a:extLst>
            </a:blip>
            <a:srcRect t="16772" r="65691" b="29492"/>
            <a:stretch>
              <a:fillRect/>
            </a:stretch>
          </p:blipFill>
          <p:spPr bwMode="auto">
            <a:xfrm>
              <a:off x="9181331" y="2349821"/>
              <a:ext cx="30575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6" name="TextBox 24"/>
            <p:cNvSpPr txBox="1">
              <a:spLocks noChangeArrowheads="1"/>
            </p:cNvSpPr>
            <p:nvPr/>
          </p:nvSpPr>
          <p:spPr bwMode="auto">
            <a:xfrm>
              <a:off x="-69702" y="1116049"/>
              <a:ext cx="17264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 Aspect</a:t>
              </a:r>
            </a:p>
          </p:txBody>
        </p:sp>
        <p:sp>
          <p:nvSpPr>
            <p:cNvPr id="96287" name="TextBox 24"/>
            <p:cNvSpPr txBox="1">
              <a:spLocks noChangeArrowheads="1"/>
            </p:cNvSpPr>
            <p:nvPr/>
          </p:nvSpPr>
          <p:spPr bwMode="auto">
            <a:xfrm>
              <a:off x="2463008" y="1115198"/>
              <a:ext cx="2071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Functionality Concern</a:t>
              </a:r>
            </a:p>
          </p:txBody>
        </p:sp>
        <p:sp>
          <p:nvSpPr>
            <p:cNvPr id="96288" name="TextBox 24"/>
            <p:cNvSpPr txBox="1">
              <a:spLocks noChangeArrowheads="1"/>
            </p:cNvSpPr>
            <p:nvPr/>
          </p:nvSpPr>
          <p:spPr bwMode="auto">
            <a:xfrm>
              <a:off x="5944881" y="2088710"/>
              <a:ext cx="18403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 Property</a:t>
              </a:r>
            </a:p>
          </p:txBody>
        </p:sp>
        <p:sp>
          <p:nvSpPr>
            <p:cNvPr id="96289" name="TextBox 24"/>
            <p:cNvSpPr txBox="1">
              <a:spLocks noChangeArrowheads="1"/>
            </p:cNvSpPr>
            <p:nvPr/>
          </p:nvSpPr>
          <p:spPr bwMode="auto">
            <a:xfrm>
              <a:off x="9097240" y="2089275"/>
              <a:ext cx="2098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Property’s Description</a:t>
              </a:r>
            </a:p>
          </p:txBody>
        </p:sp>
      </p:grpSp>
      <p:sp>
        <p:nvSpPr>
          <p:cNvPr id="3" name="Title 2">
            <a:extLst/>
          </p:cNvPr>
          <p:cNvSpPr>
            <a:spLocks noGrp="1"/>
          </p:cNvSpPr>
          <p:nvPr>
            <p:ph type="title"/>
          </p:nvPr>
        </p:nvSpPr>
        <p:spPr/>
        <p:txBody>
          <a:bodyPr/>
          <a:lstStyle/>
          <a:p>
            <a:pPr>
              <a:defRPr/>
            </a:pPr>
            <a:r>
              <a:rPr lang="en-US" dirty="0"/>
              <a:t>Formalization</a:t>
            </a:r>
          </a:p>
        </p:txBody>
      </p:sp>
      <p:grpSp>
        <p:nvGrpSpPr>
          <p:cNvPr id="96260" name="Group 11"/>
          <p:cNvGrpSpPr>
            <a:grpSpLocks/>
          </p:cNvGrpSpPr>
          <p:nvPr/>
        </p:nvGrpSpPr>
        <p:grpSpPr bwMode="auto">
          <a:xfrm>
            <a:off x="6370638" y="1000125"/>
            <a:ext cx="4343400" cy="1073150"/>
            <a:chOff x="2763491" y="1114908"/>
            <a:chExt cx="4343397" cy="1074104"/>
          </a:xfrm>
        </p:grpSpPr>
        <p:sp>
          <p:nvSpPr>
            <p:cNvPr id="22" name="Rectangle 21">
              <a:extLst/>
            </p:cNvPr>
            <p:cNvSpPr/>
            <p:nvPr/>
          </p:nvSpPr>
          <p:spPr bwMode="auto">
            <a:xfrm>
              <a:off x="2763491" y="1133975"/>
              <a:ext cx="4343397" cy="69594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279" name="TextBox 22"/>
            <p:cNvSpPr txBox="1">
              <a:spLocks noChangeArrowheads="1"/>
            </p:cNvSpPr>
            <p:nvPr/>
          </p:nvSpPr>
          <p:spPr bwMode="auto">
            <a:xfrm>
              <a:off x="2763491" y="1114908"/>
              <a:ext cx="2071165" cy="30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Functionality Concern</a:t>
              </a:r>
            </a:p>
          </p:txBody>
        </p:sp>
        <p:sp>
          <p:nvSpPr>
            <p:cNvPr id="7" name="TextBox 6">
              <a:extLst/>
            </p:cNvPr>
            <p:cNvSpPr txBox="1"/>
            <p:nvPr/>
          </p:nvSpPr>
          <p:spPr bwMode="auto">
            <a:xfrm>
              <a:off x="3006378" y="1450169"/>
              <a:ext cx="4100510" cy="738843"/>
            </a:xfrm>
            <a:prstGeom prst="rect">
              <a:avLst/>
            </a:prstGeom>
            <a:noFill/>
          </p:spPr>
          <p:txBody>
            <a:bodyPr>
              <a:spAutoFit/>
            </a:bodyPr>
            <a:lstStyle/>
            <a:p>
              <a:pPr marL="285750" indent="-285750">
                <a:buFont typeface="Arial" panose="020B0604020202020204" pitchFamily="34" charset="0"/>
                <a:buChar char="•"/>
                <a:defRPr/>
              </a:pPr>
              <a:r>
                <a:rPr lang="en-US" altLang="en-US" sz="1400" dirty="0"/>
                <a:t>Camera records at constant frame-rate</a:t>
              </a:r>
            </a:p>
            <a:p>
              <a:pPr marL="285750" indent="-285750">
                <a:buFont typeface="Arial" panose="020B0604020202020204" pitchFamily="34" charset="0"/>
                <a:buChar char="•"/>
                <a:defRPr/>
              </a:pPr>
              <a:endParaRPr lang="en-US" sz="1400" dirty="0">
                <a:latin typeface="Arial" charset="0"/>
              </a:endParaRPr>
            </a:p>
            <a:p>
              <a:pPr>
                <a:defRPr/>
              </a:pPr>
              <a:endParaRPr lang="en-US" sz="1400" dirty="0">
                <a:latin typeface="Arial" charset="0"/>
              </a:endParaRPr>
            </a:p>
          </p:txBody>
        </p:sp>
      </p:grpSp>
      <p:sp>
        <p:nvSpPr>
          <p:cNvPr id="8" name="Arrow: Right 7">
            <a:extLst/>
          </p:cNvPr>
          <p:cNvSpPr/>
          <p:nvPr/>
        </p:nvSpPr>
        <p:spPr>
          <a:xfrm>
            <a:off x="1897063" y="2832100"/>
            <a:ext cx="598487"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Arrow: Right 30">
            <a:extLst/>
          </p:cNvPr>
          <p:cNvSpPr/>
          <p:nvPr/>
        </p:nvSpPr>
        <p:spPr>
          <a:xfrm>
            <a:off x="5338763" y="3406775"/>
            <a:ext cx="598487" cy="569913"/>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Arrow: Right 31">
            <a:extLst/>
          </p:cNvPr>
          <p:cNvSpPr/>
          <p:nvPr/>
        </p:nvSpPr>
        <p:spPr>
          <a:xfrm>
            <a:off x="8535988" y="3476625"/>
            <a:ext cx="598487"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p:cNvPr>
          <p:cNvSpPr/>
          <p:nvPr/>
        </p:nvSpPr>
        <p:spPr>
          <a:xfrm>
            <a:off x="269875" y="4473575"/>
            <a:ext cx="4849813" cy="769938"/>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="http://...#Aspect"/&gt;</a:t>
            </a:r>
          </a:p>
          <a:p>
            <a:pPr>
              <a:defRPr/>
            </a:pPr>
            <a:r>
              <a:rPr lang="en-US" sz="1100" dirty="0">
                <a:latin typeface="Consolas" panose="020B0609020204030204" pitchFamily="49" charset="0"/>
                <a:cs typeface="Times New Roman" panose="02020603050405020304" pitchFamily="18" charset="0"/>
              </a:rPr>
              <a:t>   ...</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includesConcern</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http://...#Functionality</a:t>
            </a:r>
            <a:r>
              <a:rPr lang="en-US" sz="1100" dirty="0">
                <a:latin typeface="Consolas" panose="020B0609020204030204" pitchFamily="49" charset="0"/>
                <a:cs typeface="Times New Roman" panose="02020603050405020304" pitchFamily="18" charset="0"/>
              </a:rPr>
              <a:t>"/&gt;</a:t>
            </a:r>
          </a:p>
        </p:txBody>
      </p:sp>
      <p:sp>
        <p:nvSpPr>
          <p:cNvPr id="10" name="Rectangle 9">
            <a:extLst/>
          </p:cNvPr>
          <p:cNvSpPr/>
          <p:nvPr/>
        </p:nvSpPr>
        <p:spPr>
          <a:xfrm>
            <a:off x="5799138" y="4586288"/>
            <a:ext cx="6296025" cy="76835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http://...#Functionality</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="http://...#Concern"/&gt;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addressedByProperty</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http://...#Input1ConsistentReadingFreq</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&gt;</a:t>
            </a:r>
          </a:p>
        </p:txBody>
      </p:sp>
      <p:sp>
        <p:nvSpPr>
          <p:cNvPr id="12" name="Rectangle 11">
            <a:extLst/>
          </p:cNvPr>
          <p:cNvSpPr/>
          <p:nvPr/>
        </p:nvSpPr>
        <p:spPr>
          <a:xfrm>
            <a:off x="5910263" y="5429250"/>
            <a:ext cx="6096000" cy="938213"/>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http://...#Input1ConsistentReadingFreq</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="http://...#Property"/&gt;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r>
              <a:rPr lang="en-US" sz="1100" b="1" dirty="0">
                <a:latin typeface="Consolas" panose="020B0609020204030204" pitchFamily="49" charset="0"/>
                <a:cs typeface="Times New Roman" panose="02020603050405020304" pitchFamily="18" charset="0"/>
              </a:rPr>
              <a:t>The camera records at constant frame-rate</a:t>
            </a: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atomicStatement</a:t>
            </a:r>
            <a:r>
              <a:rPr lang="en-US" sz="1100" dirty="0">
                <a:latin typeface="Consolas" panose="020B0609020204030204" pitchFamily="49" charset="0"/>
                <a:cs typeface="Times New Roman" panose="02020603050405020304" pitchFamily="18" charset="0"/>
              </a:rPr>
              <a:t>&gt;consist_reading_freq_input1&lt;/</a:t>
            </a:r>
            <a:r>
              <a:rPr lang="en-US" sz="1100" dirty="0" err="1">
                <a:latin typeface="Consolas" panose="020B0609020204030204" pitchFamily="49" charset="0"/>
                <a:cs typeface="Times New Roman" panose="02020603050405020304" pitchFamily="18" charset="0"/>
              </a:rPr>
              <a:t>atomicStatement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a:t>
            </a:r>
          </a:p>
        </p:txBody>
      </p:sp>
      <p:pic>
        <p:nvPicPr>
          <p:cNvPr id="96267"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5450" y="42863"/>
            <a:ext cx="1465263"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Rounded Corners 32">
            <a:extLst/>
          </p:cNvPr>
          <p:cNvSpPr/>
          <p:nvPr/>
        </p:nvSpPr>
        <p:spPr>
          <a:xfrm>
            <a:off x="109538" y="5570538"/>
            <a:ext cx="5334000" cy="858837"/>
          </a:xfrm>
          <a:prstGeom prst="round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p:cNvPr>
          <p:cNvSpPr/>
          <p:nvPr/>
        </p:nvSpPr>
        <p:spPr>
          <a:xfrm>
            <a:off x="269875" y="5621338"/>
            <a:ext cx="2540000" cy="76993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sat_concern</a:t>
            </a:r>
            <a:r>
              <a:rPr lang="en-US" sz="1100" dirty="0">
                <a:latin typeface="Consolas" panose="020B0609020204030204" pitchFamily="49" charset="0"/>
                <a:cs typeface="Times New Roman" panose="02020603050405020304" pitchFamily="18" charset="0"/>
              </a:rPr>
              <a:t>(C),S)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addressedBy</a:t>
            </a:r>
            <a:r>
              <a:rPr lang="en-US" sz="1100" dirty="0">
                <a:latin typeface="Consolas" panose="020B0609020204030204" pitchFamily="49" charset="0"/>
                <a:cs typeface="Times New Roman" panose="02020603050405020304" pitchFamily="18" charset="0"/>
              </a:rPr>
              <a:t>(C,P),</a:t>
            </a:r>
          </a:p>
          <a:p>
            <a:pPr>
              <a:defRPr/>
            </a:pPr>
            <a:r>
              <a:rPr lang="en-US" sz="1100" dirty="0">
                <a:latin typeface="Consolas" panose="020B0609020204030204" pitchFamily="49" charset="0"/>
                <a:cs typeface="Times New Roman" panose="02020603050405020304" pitchFamily="18" charset="0"/>
              </a:rPr>
              <a:t>    -holds(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a:t>
            </a:r>
          </a:p>
        </p:txBody>
      </p:sp>
      <p:sp>
        <p:nvSpPr>
          <p:cNvPr id="19" name="Rectangle 18">
            <a:extLst/>
          </p:cNvPr>
          <p:cNvSpPr/>
          <p:nvPr/>
        </p:nvSpPr>
        <p:spPr>
          <a:xfrm>
            <a:off x="2955925" y="5695950"/>
            <a:ext cx="2322513" cy="60007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-holds(</a:t>
            </a:r>
            <a:r>
              <a:rPr lang="en-US" sz="1100" dirty="0" err="1">
                <a:latin typeface="Consolas" panose="020B0609020204030204" pitchFamily="49" charset="0"/>
                <a:cs typeface="Times New Roman" panose="02020603050405020304" pitchFamily="18" charset="0"/>
              </a:rPr>
              <a:t>sat_property</a:t>
            </a:r>
            <a:r>
              <a:rPr lang="en-US" sz="1100" dirty="0">
                <a:latin typeface="Consolas" panose="020B0609020204030204" pitchFamily="49" charset="0"/>
                <a:cs typeface="Times New Roman" panose="02020603050405020304" pitchFamily="18" charset="0"/>
              </a:rPr>
              <a:t>(P),S) :-</a:t>
            </a:r>
          </a:p>
          <a:p>
            <a:pPr>
              <a:defRPr/>
            </a:pPr>
            <a:r>
              <a:rPr lang="en-US" sz="1100" dirty="0">
                <a:latin typeface="Consolas" panose="020B0609020204030204" pitchFamily="49" charset="0"/>
                <a:cs typeface="Times New Roman" panose="02020603050405020304" pitchFamily="18" charset="0"/>
              </a:rPr>
              <a:t>    step(S),</a:t>
            </a:r>
          </a:p>
          <a:p>
            <a:pPr>
              <a:defRPr/>
            </a:pPr>
            <a:r>
              <a:rPr lang="en-US" sz="1100" dirty="0">
                <a:latin typeface="Consolas" panose="020B0609020204030204" pitchFamily="49" charset="0"/>
                <a:cs typeface="Times New Roman" panose="02020603050405020304" pitchFamily="18" charset="0"/>
              </a:rPr>
              <a:t>    not holds(P,S).</a:t>
            </a:r>
          </a:p>
        </p:txBody>
      </p:sp>
      <p:sp>
        <p:nvSpPr>
          <p:cNvPr id="96271" name="TextBox 24"/>
          <p:cNvSpPr txBox="1">
            <a:spLocks noChangeArrowheads="1"/>
          </p:cNvSpPr>
          <p:nvPr/>
        </p:nvSpPr>
        <p:spPr bwMode="auto">
          <a:xfrm>
            <a:off x="39688" y="5332413"/>
            <a:ext cx="416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dirty="0"/>
              <a:t>Property &amp; Concern-Tree Satisfaction Axioms</a:t>
            </a:r>
          </a:p>
        </p:txBody>
      </p:sp>
      <p:cxnSp>
        <p:nvCxnSpPr>
          <p:cNvPr id="61" name="Straight Arrow Connector 60">
            <a:extLst/>
          </p:cNvPr>
          <p:cNvCxnSpPr>
            <a:stCxn id="96283" idx="2"/>
          </p:cNvCxnSpPr>
          <p:nvPr/>
        </p:nvCxnSpPr>
        <p:spPr>
          <a:xfrm>
            <a:off x="3906838" y="4056063"/>
            <a:ext cx="4762" cy="38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p:cNvPr>
          <p:cNvCxnSpPr>
            <a:stCxn id="96284" idx="2"/>
          </p:cNvCxnSpPr>
          <p:nvPr/>
        </p:nvCxnSpPr>
        <p:spPr>
          <a:xfrm flipH="1">
            <a:off x="7245350" y="4265613"/>
            <a:ext cx="3175" cy="320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Shape 66">
            <a:extLst/>
          </p:cNvPr>
          <p:cNvSpPr/>
          <p:nvPr/>
        </p:nvSpPr>
        <p:spPr>
          <a:xfrm>
            <a:off x="11409363" y="4262438"/>
            <a:ext cx="742950" cy="1533525"/>
          </a:xfrm>
          <a:custGeom>
            <a:avLst/>
            <a:gdLst>
              <a:gd name="connsiteX0" fmla="*/ 0 w 744160"/>
              <a:gd name="connsiteY0" fmla="*/ 0 h 1533378"/>
              <a:gd name="connsiteX1" fmla="*/ 731520 w 744160"/>
              <a:gd name="connsiteY1" fmla="*/ 998806 h 1533378"/>
              <a:gd name="connsiteX2" fmla="*/ 393895 w 744160"/>
              <a:gd name="connsiteY2" fmla="*/ 1533378 h 1533378"/>
            </a:gdLst>
            <a:ahLst/>
            <a:cxnLst>
              <a:cxn ang="0">
                <a:pos x="connsiteX0" y="connsiteY0"/>
              </a:cxn>
              <a:cxn ang="0">
                <a:pos x="connsiteX1" y="connsiteY1"/>
              </a:cxn>
              <a:cxn ang="0">
                <a:pos x="connsiteX2" y="connsiteY2"/>
              </a:cxn>
            </a:cxnLst>
            <a:rect l="l" t="t" r="r" b="b"/>
            <a:pathLst>
              <a:path w="744160" h="1533378">
                <a:moveTo>
                  <a:pt x="0" y="0"/>
                </a:moveTo>
                <a:cubicBezTo>
                  <a:pt x="332935" y="371621"/>
                  <a:pt x="665871" y="743243"/>
                  <a:pt x="731520" y="998806"/>
                </a:cubicBezTo>
                <a:cubicBezTo>
                  <a:pt x="797169" y="1254369"/>
                  <a:pt x="595532" y="1393873"/>
                  <a:pt x="393895" y="1533378"/>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9" name="Straight Arrow Connector 68">
            <a:extLst/>
          </p:cNvPr>
          <p:cNvCxnSpPr/>
          <p:nvPr/>
        </p:nvCxnSpPr>
        <p:spPr>
          <a:xfrm>
            <a:off x="4533900" y="5243513"/>
            <a:ext cx="0" cy="327025"/>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p:cNvPr>
          <p:cNvCxnSpPr/>
          <p:nvPr/>
        </p:nvCxnSpPr>
        <p:spPr>
          <a:xfrm flipH="1">
            <a:off x="5264150" y="4951413"/>
            <a:ext cx="534988" cy="619125"/>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p:cNvPr>
          <p:cNvCxnSpPr/>
          <p:nvPr/>
        </p:nvCxnSpPr>
        <p:spPr>
          <a:xfrm flipH="1">
            <a:off x="5443538" y="5795963"/>
            <a:ext cx="466725"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D7FAF9A-AD10-4989-9E8C-AAB3942BACA8}"/>
                  </a:ext>
                </a:extLst>
              </p:cNvPr>
              <p:cNvSpPr txBox="1"/>
              <p:nvPr/>
            </p:nvSpPr>
            <p:spPr>
              <a:xfrm>
                <a:off x="6613525" y="2120812"/>
                <a:ext cx="3289683" cy="584775"/>
              </a:xfrm>
              <a:prstGeom prst="rect">
                <a:avLst/>
              </a:prstGeom>
              <a:solidFill>
                <a:schemeClr val="bg1"/>
              </a:solidFill>
              <a:ln>
                <a:solidFill>
                  <a:schemeClr val="tx1"/>
                </a:solidFill>
              </a:ln>
            </p:spPr>
            <p:txBody>
              <a:bodyPr wrap="none" rtlCol="0">
                <a:spAutoFit/>
              </a:bodyPr>
              <a:lstStyle/>
              <a:p>
                <a:pPr marL="171450" indent="-171450">
                  <a:buFont typeface="Arial" panose="020B0604020202020204" pitchFamily="34" charset="0"/>
                  <a:buChar char="•"/>
                </a:pPr>
                <a:r>
                  <a:rPr lang="en-US" sz="1600" dirty="0"/>
                  <a:t>Concern </a:t>
                </a:r>
                <a14:m>
                  <m:oMath xmlns:m="http://schemas.openxmlformats.org/officeDocument/2006/math">
                    <m:r>
                      <a:rPr lang="en-US" sz="1600" b="0" i="1" smtClean="0">
                        <a:latin typeface="Cambria Math" panose="02040503050406030204" pitchFamily="18" charset="0"/>
                      </a:rPr>
                      <m:t>↔</m:t>
                    </m:r>
                  </m:oMath>
                </a14:m>
                <a:r>
                  <a:rPr lang="en-US" sz="1600" dirty="0"/>
                  <a:t> Property: </a:t>
                </a:r>
              </a:p>
              <a:p>
                <a:pPr marL="400050"/>
                <a:r>
                  <a:rPr lang="en-US" sz="1600" dirty="0"/>
                  <a:t>relation </a:t>
                </a:r>
                <a:r>
                  <a:rPr lang="en-US" sz="1600" i="1" dirty="0" err="1"/>
                  <a:t>addressedByProperty</a:t>
                </a:r>
                <a:endParaRPr lang="en-US" sz="1600" i="1" dirty="0"/>
              </a:p>
            </p:txBody>
          </p:sp>
        </mc:Choice>
        <mc:Fallback>
          <p:sp>
            <p:nvSpPr>
              <p:cNvPr id="34" name="TextBox 33">
                <a:extLst>
                  <a:ext uri="{FF2B5EF4-FFF2-40B4-BE49-F238E27FC236}">
                    <a16:creationId xmlns:a16="http://schemas.microsoft.com/office/drawing/2014/main" id="{AD7FAF9A-AD10-4989-9E8C-AAB3942BACA8}"/>
                  </a:ext>
                </a:extLst>
              </p:cNvPr>
              <p:cNvSpPr txBox="1">
                <a:spLocks noRot="1" noChangeAspect="1" noMove="1" noResize="1" noEditPoints="1" noAdjustHandles="1" noChangeArrowheads="1" noChangeShapeType="1" noTextEdit="1"/>
              </p:cNvSpPr>
              <p:nvPr/>
            </p:nvSpPr>
            <p:spPr>
              <a:xfrm>
                <a:off x="6613525" y="2120812"/>
                <a:ext cx="3289683" cy="584775"/>
              </a:xfrm>
              <a:prstGeom prst="rect">
                <a:avLst/>
              </a:prstGeom>
              <a:blipFill>
                <a:blip r:embed="rId7"/>
                <a:stretch>
                  <a:fillRect l="-554" t="-2041" b="-11224"/>
                </a:stretch>
              </a:blipFill>
              <a:ln>
                <a:solidFill>
                  <a:schemeClr val="tx1"/>
                </a:solidFill>
              </a:ln>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p:cNvPr>
          <p:cNvSpPr/>
          <p:nvPr/>
        </p:nvSpPr>
        <p:spPr>
          <a:xfrm>
            <a:off x="-69850" y="1476375"/>
            <a:ext cx="12261850" cy="500856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Title 4">
            <a:extLst/>
          </p:cNvPr>
          <p:cNvSpPr>
            <a:spLocks noGrp="1"/>
          </p:cNvSpPr>
          <p:nvPr>
            <p:ph type="title"/>
          </p:nvPr>
        </p:nvSpPr>
        <p:spPr/>
        <p:txBody>
          <a:bodyPr/>
          <a:lstStyle/>
          <a:p>
            <a:pPr>
              <a:defRPr/>
            </a:pPr>
            <a:r>
              <a:rPr lang="en-US" dirty="0"/>
              <a:t>Formalization</a:t>
            </a:r>
          </a:p>
        </p:txBody>
      </p:sp>
      <p:grpSp>
        <p:nvGrpSpPr>
          <p:cNvPr id="97284" name="Group 11"/>
          <p:cNvGrpSpPr>
            <a:grpSpLocks/>
          </p:cNvGrpSpPr>
          <p:nvPr/>
        </p:nvGrpSpPr>
        <p:grpSpPr bwMode="auto">
          <a:xfrm>
            <a:off x="6497638" y="395288"/>
            <a:ext cx="4343400" cy="1289050"/>
            <a:chOff x="2763491" y="1114908"/>
            <a:chExt cx="4343397" cy="1289642"/>
          </a:xfrm>
        </p:grpSpPr>
        <p:sp>
          <p:nvSpPr>
            <p:cNvPr id="23" name="Rectangle 22">
              <a:extLst/>
            </p:cNvPr>
            <p:cNvSpPr/>
            <p:nvPr/>
          </p:nvSpPr>
          <p:spPr bwMode="auto">
            <a:xfrm>
              <a:off x="2763491" y="1133967"/>
              <a:ext cx="4343397" cy="86558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313" name="TextBox 22"/>
            <p:cNvSpPr txBox="1">
              <a:spLocks noChangeArrowheads="1"/>
            </p:cNvSpPr>
            <p:nvPr/>
          </p:nvSpPr>
          <p:spPr bwMode="auto">
            <a:xfrm>
              <a:off x="2763491" y="1114908"/>
              <a:ext cx="1665840" cy="3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Integrity Concern</a:t>
              </a:r>
            </a:p>
          </p:txBody>
        </p:sp>
        <p:sp>
          <p:nvSpPr>
            <p:cNvPr id="27" name="TextBox 26">
              <a:extLst/>
            </p:cNvPr>
            <p:cNvSpPr txBox="1"/>
            <p:nvPr/>
          </p:nvSpPr>
          <p:spPr bwMode="auto">
            <a:xfrm>
              <a:off x="3006378" y="1450024"/>
              <a:ext cx="4100510" cy="954526"/>
            </a:xfrm>
            <a:prstGeom prst="rect">
              <a:avLst/>
            </a:prstGeom>
            <a:noFill/>
          </p:spPr>
          <p:txBody>
            <a:bodyPr>
              <a:spAutoFit/>
            </a:bodyPr>
            <a:lstStyle/>
            <a:p>
              <a:pPr marL="285750" indent="-285750">
                <a:buFont typeface="Arial" panose="020B0604020202020204" pitchFamily="34" charset="0"/>
                <a:buChar char="•"/>
                <a:defRPr/>
              </a:pPr>
              <a:r>
                <a:rPr lang="en-US" altLang="en-US" sz="1400" dirty="0"/>
                <a:t>SAM uses secure boot</a:t>
              </a:r>
            </a:p>
            <a:p>
              <a:pPr marL="285750" indent="-285750">
                <a:buFont typeface="Arial" panose="020B0604020202020204" pitchFamily="34" charset="0"/>
                <a:buChar char="•"/>
                <a:defRPr/>
              </a:pPr>
              <a:r>
                <a:rPr lang="en-US" altLang="en-US" sz="1400" dirty="0"/>
                <a:t>Camera uses secure boot</a:t>
              </a:r>
            </a:p>
            <a:p>
              <a:pPr marL="285750" indent="-285750">
                <a:buFont typeface="Arial" panose="020B0604020202020204" pitchFamily="34" charset="0"/>
                <a:buChar char="•"/>
                <a:defRPr/>
              </a:pPr>
              <a:endParaRPr lang="en-US" sz="1400" dirty="0">
                <a:latin typeface="Arial" charset="0"/>
              </a:endParaRPr>
            </a:p>
            <a:p>
              <a:pPr>
                <a:defRPr/>
              </a:pPr>
              <a:endParaRPr lang="en-US" sz="1400" dirty="0">
                <a:latin typeface="Arial" charset="0"/>
              </a:endParaRPr>
            </a:p>
          </p:txBody>
        </p:sp>
      </p:grpSp>
      <p:pic>
        <p:nvPicPr>
          <p:cNvPr id="9728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4038" y="0"/>
            <a:ext cx="1477962"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6" name="Group 7"/>
          <p:cNvGrpSpPr>
            <a:grpSpLocks/>
          </p:cNvGrpSpPr>
          <p:nvPr/>
        </p:nvGrpSpPr>
        <p:grpSpPr bwMode="auto">
          <a:xfrm>
            <a:off x="-55563" y="1627188"/>
            <a:ext cx="2206626" cy="2478087"/>
            <a:chOff x="126612" y="2361244"/>
            <a:chExt cx="2205540" cy="2478042"/>
          </a:xfrm>
        </p:grpSpPr>
        <p:pic>
          <p:nvPicPr>
            <p:cNvPr id="97310" name="Picture 6"/>
            <p:cNvPicPr>
              <a:picLocks noChangeAspect="1" noChangeArrowheads="1"/>
            </p:cNvPicPr>
            <p:nvPr/>
          </p:nvPicPr>
          <p:blipFill>
            <a:blip r:embed="rId3">
              <a:extLst>
                <a:ext uri="{28A0092B-C50C-407E-A947-70E740481C1C}">
                  <a14:useLocalDpi xmlns:a14="http://schemas.microsoft.com/office/drawing/2010/main" val="0"/>
                </a:ext>
              </a:extLst>
            </a:blip>
            <a:srcRect l="-2" t="9988" r="46339" b="9776"/>
            <a:stretch>
              <a:fillRect/>
            </a:stretch>
          </p:blipFill>
          <p:spPr bwMode="auto">
            <a:xfrm>
              <a:off x="229332" y="2630658"/>
              <a:ext cx="1993363" cy="220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1" name="TextBox 24"/>
            <p:cNvSpPr txBox="1">
              <a:spLocks noChangeArrowheads="1"/>
            </p:cNvSpPr>
            <p:nvPr/>
          </p:nvSpPr>
          <p:spPr bwMode="auto">
            <a:xfrm>
              <a:off x="126612" y="2361244"/>
              <a:ext cx="22055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Trustworthiness Aspect</a:t>
              </a:r>
            </a:p>
          </p:txBody>
        </p:sp>
      </p:grpSp>
      <p:grpSp>
        <p:nvGrpSpPr>
          <p:cNvPr id="97287" name="Group 15"/>
          <p:cNvGrpSpPr>
            <a:grpSpLocks/>
          </p:cNvGrpSpPr>
          <p:nvPr/>
        </p:nvGrpSpPr>
        <p:grpSpPr bwMode="auto">
          <a:xfrm>
            <a:off x="9525" y="4733925"/>
            <a:ext cx="2533650" cy="1724025"/>
            <a:chOff x="2852958" y="2339452"/>
            <a:chExt cx="2533539" cy="1724571"/>
          </a:xfrm>
        </p:grpSpPr>
        <p:pic>
          <p:nvPicPr>
            <p:cNvPr id="97308" name="Picture 8"/>
            <p:cNvPicPr>
              <a:picLocks noChangeAspect="1" noChangeArrowheads="1"/>
            </p:cNvPicPr>
            <p:nvPr/>
          </p:nvPicPr>
          <p:blipFill>
            <a:blip r:embed="rId4">
              <a:extLst>
                <a:ext uri="{28A0092B-C50C-407E-A947-70E740481C1C}">
                  <a14:useLocalDpi xmlns:a14="http://schemas.microsoft.com/office/drawing/2010/main" val="0"/>
                </a:ext>
              </a:extLst>
            </a:blip>
            <a:srcRect t="7802" r="43690" b="50000"/>
            <a:stretch>
              <a:fillRect/>
            </a:stretch>
          </p:blipFill>
          <p:spPr bwMode="auto">
            <a:xfrm>
              <a:off x="2930036" y="2596971"/>
              <a:ext cx="2456461" cy="146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9" name="TextBox 24"/>
            <p:cNvSpPr txBox="1">
              <a:spLocks noChangeArrowheads="1"/>
            </p:cNvSpPr>
            <p:nvPr/>
          </p:nvSpPr>
          <p:spPr bwMode="auto">
            <a:xfrm>
              <a:off x="2852958" y="2339452"/>
              <a:ext cx="16674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Security Concern</a:t>
              </a:r>
            </a:p>
          </p:txBody>
        </p:sp>
      </p:grpSp>
      <p:grpSp>
        <p:nvGrpSpPr>
          <p:cNvPr id="97288" name="Group 19"/>
          <p:cNvGrpSpPr>
            <a:grpSpLocks/>
          </p:cNvGrpSpPr>
          <p:nvPr/>
        </p:nvGrpSpPr>
        <p:grpSpPr bwMode="auto">
          <a:xfrm>
            <a:off x="3087688" y="4686300"/>
            <a:ext cx="2801937" cy="1419225"/>
            <a:chOff x="3434844" y="4976657"/>
            <a:chExt cx="2802069" cy="1419455"/>
          </a:xfrm>
        </p:grpSpPr>
        <p:pic>
          <p:nvPicPr>
            <p:cNvPr id="97306" name="Picture 10"/>
            <p:cNvPicPr>
              <a:picLocks noChangeAspect="1" noChangeArrowheads="1"/>
            </p:cNvPicPr>
            <p:nvPr/>
          </p:nvPicPr>
          <p:blipFill>
            <a:blip r:embed="rId5">
              <a:extLst>
                <a:ext uri="{28A0092B-C50C-407E-A947-70E740481C1C}">
                  <a14:useLocalDpi xmlns:a14="http://schemas.microsoft.com/office/drawing/2010/main" val="0"/>
                </a:ext>
              </a:extLst>
            </a:blip>
            <a:srcRect t="7802" r="38123" b="60222"/>
            <a:stretch>
              <a:fillRect/>
            </a:stretch>
          </p:blipFill>
          <p:spPr bwMode="auto">
            <a:xfrm>
              <a:off x="3537564" y="5284434"/>
              <a:ext cx="2699349" cy="111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7" name="TextBox 24"/>
            <p:cNvSpPr txBox="1">
              <a:spLocks noChangeArrowheads="1"/>
            </p:cNvSpPr>
            <p:nvPr/>
          </p:nvSpPr>
          <p:spPr bwMode="auto">
            <a:xfrm>
              <a:off x="3434844" y="4976657"/>
              <a:ext cx="16658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Integrity Concern</a:t>
              </a:r>
            </a:p>
          </p:txBody>
        </p:sp>
      </p:grpSp>
      <p:grpSp>
        <p:nvGrpSpPr>
          <p:cNvPr id="97289" name="Group 16"/>
          <p:cNvGrpSpPr>
            <a:grpSpLocks/>
          </p:cNvGrpSpPr>
          <p:nvPr/>
        </p:nvGrpSpPr>
        <p:grpSpPr bwMode="auto">
          <a:xfrm>
            <a:off x="6456363" y="4733925"/>
            <a:ext cx="2992437" cy="1235075"/>
            <a:chOff x="9059509" y="3025451"/>
            <a:chExt cx="2993450" cy="1234697"/>
          </a:xfrm>
        </p:grpSpPr>
        <p:pic>
          <p:nvPicPr>
            <p:cNvPr id="97304" name="Picture 11"/>
            <p:cNvPicPr>
              <a:picLocks noChangeAspect="1" noChangeArrowheads="1"/>
            </p:cNvPicPr>
            <p:nvPr/>
          </p:nvPicPr>
          <p:blipFill>
            <a:blip r:embed="rId6">
              <a:extLst>
                <a:ext uri="{28A0092B-C50C-407E-A947-70E740481C1C}">
                  <a14:useLocalDpi xmlns:a14="http://schemas.microsoft.com/office/drawing/2010/main" val="0"/>
                </a:ext>
              </a:extLst>
            </a:blip>
            <a:srcRect t="7802" r="33736" b="65186"/>
            <a:stretch>
              <a:fillRect/>
            </a:stretch>
          </p:blipFill>
          <p:spPr bwMode="auto">
            <a:xfrm>
              <a:off x="9162229" y="3321019"/>
              <a:ext cx="2890730" cy="9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5" name="TextBox 24"/>
            <p:cNvSpPr txBox="1">
              <a:spLocks noChangeArrowheads="1"/>
            </p:cNvSpPr>
            <p:nvPr/>
          </p:nvSpPr>
          <p:spPr bwMode="auto">
            <a:xfrm>
              <a:off x="9059509" y="3025451"/>
              <a:ext cx="19893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Concern’s Properties</a:t>
              </a:r>
            </a:p>
          </p:txBody>
        </p:sp>
      </p:grpSp>
      <p:pic>
        <p:nvPicPr>
          <p:cNvPr id="97290" name="Picture 13"/>
          <p:cNvPicPr>
            <a:picLocks noChangeAspect="1" noChangeArrowheads="1"/>
          </p:cNvPicPr>
          <p:nvPr/>
        </p:nvPicPr>
        <p:blipFill>
          <a:blip r:embed="rId7">
            <a:extLst>
              <a:ext uri="{28A0092B-C50C-407E-A947-70E740481C1C}">
                <a14:useLocalDpi xmlns:a14="http://schemas.microsoft.com/office/drawing/2010/main" val="0"/>
              </a:ext>
            </a:extLst>
          </a:blip>
          <a:srcRect t="15479" r="75261" b="29594"/>
          <a:stretch>
            <a:fillRect/>
          </a:stretch>
        </p:blipFill>
        <p:spPr bwMode="auto">
          <a:xfrm>
            <a:off x="9932988" y="4527550"/>
            <a:ext cx="22050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1" name="Picture 14"/>
          <p:cNvPicPr>
            <a:picLocks noChangeAspect="1" noChangeArrowheads="1"/>
          </p:cNvPicPr>
          <p:nvPr/>
        </p:nvPicPr>
        <p:blipFill>
          <a:blip r:embed="rId8">
            <a:extLst>
              <a:ext uri="{28A0092B-C50C-407E-A947-70E740481C1C}">
                <a14:useLocalDpi xmlns:a14="http://schemas.microsoft.com/office/drawing/2010/main" val="0"/>
              </a:ext>
            </a:extLst>
          </a:blip>
          <a:srcRect t="14903" r="79900" b="29346"/>
          <a:stretch>
            <a:fillRect/>
          </a:stretch>
        </p:blipFill>
        <p:spPr bwMode="auto">
          <a:xfrm>
            <a:off x="10352088" y="5435600"/>
            <a:ext cx="17954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Arrow: Right 65">
            <a:extLst/>
          </p:cNvPr>
          <p:cNvSpPr/>
          <p:nvPr/>
        </p:nvSpPr>
        <p:spPr>
          <a:xfrm>
            <a:off x="2578100" y="5275263"/>
            <a:ext cx="598488"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Arrow: Right 66">
            <a:extLst/>
          </p:cNvPr>
          <p:cNvSpPr/>
          <p:nvPr/>
        </p:nvSpPr>
        <p:spPr>
          <a:xfrm>
            <a:off x="5924550" y="5322888"/>
            <a:ext cx="598488"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Arrow: Right 67">
            <a:extLst/>
          </p:cNvPr>
          <p:cNvSpPr/>
          <p:nvPr/>
        </p:nvSpPr>
        <p:spPr>
          <a:xfrm>
            <a:off x="9512300" y="5249863"/>
            <a:ext cx="598488"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Arrow: Right 68">
            <a:extLst/>
          </p:cNvPr>
          <p:cNvSpPr/>
          <p:nvPr/>
        </p:nvSpPr>
        <p:spPr>
          <a:xfrm rot="5400000">
            <a:off x="545307" y="4163219"/>
            <a:ext cx="598487" cy="56832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Rectangle 52">
            <a:extLst/>
          </p:cNvPr>
          <p:cNvSpPr/>
          <p:nvPr/>
        </p:nvSpPr>
        <p:spPr>
          <a:xfrm>
            <a:off x="2262188" y="1646238"/>
            <a:ext cx="4805362" cy="76835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http://...#Trustworthiness</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="http://...#Aspect"/&gt;</a:t>
            </a:r>
          </a:p>
          <a:p>
            <a:pPr>
              <a:defRPr/>
            </a:pPr>
            <a:r>
              <a:rPr lang="en-US" sz="1100" dirty="0">
                <a:latin typeface="Consolas" panose="020B0609020204030204" pitchFamily="49" charset="0"/>
                <a:cs typeface="Times New Roman" panose="02020603050405020304" pitchFamily="18" charset="0"/>
              </a:rPr>
              <a:t>   ...</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includesConcern</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http://...#Security</a:t>
            </a:r>
            <a:r>
              <a:rPr lang="en-US" sz="1100" dirty="0">
                <a:latin typeface="Consolas" panose="020B0609020204030204" pitchFamily="49" charset="0"/>
                <a:cs typeface="Times New Roman" panose="02020603050405020304" pitchFamily="18" charset="0"/>
              </a:rPr>
              <a:t>"/&gt;</a:t>
            </a:r>
          </a:p>
        </p:txBody>
      </p:sp>
      <p:sp>
        <p:nvSpPr>
          <p:cNvPr id="54" name="Rectangle 53">
            <a:extLst/>
          </p:cNvPr>
          <p:cNvSpPr/>
          <p:nvPr/>
        </p:nvSpPr>
        <p:spPr>
          <a:xfrm>
            <a:off x="2262188" y="2636838"/>
            <a:ext cx="4613275" cy="76993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http://...#Cybersecurity</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="http://...#Concern"/&gt;</a:t>
            </a:r>
          </a:p>
          <a:p>
            <a:pPr>
              <a:defRPr/>
            </a:pPr>
            <a:r>
              <a:rPr lang="en-US" sz="1100" dirty="0">
                <a:latin typeface="Consolas" panose="020B0609020204030204" pitchFamily="49" charset="0"/>
                <a:cs typeface="Times New Roman" panose="02020603050405020304" pitchFamily="18" charset="0"/>
              </a:rPr>
              <a:t>   ...</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includesConcern</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http://...#Integrity</a:t>
            </a:r>
            <a:r>
              <a:rPr lang="en-US" sz="1100" dirty="0">
                <a:latin typeface="Consolas" panose="020B0609020204030204" pitchFamily="49" charset="0"/>
                <a:cs typeface="Times New Roman" panose="02020603050405020304" pitchFamily="18" charset="0"/>
              </a:rPr>
              <a:t>"/&gt;</a:t>
            </a:r>
          </a:p>
        </p:txBody>
      </p:sp>
      <p:sp>
        <p:nvSpPr>
          <p:cNvPr id="56" name="Rectangle 55">
            <a:extLst/>
          </p:cNvPr>
          <p:cNvSpPr/>
          <p:nvPr/>
        </p:nvSpPr>
        <p:spPr>
          <a:xfrm>
            <a:off x="2268538" y="3648075"/>
            <a:ext cx="5138737" cy="769938"/>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http://...#Integrity</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rdf:type</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="http://...#Concern"/&gt;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addressedByProperty</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http://...#Input1SecBoot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addressedByProperty</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rdf:resource</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a:t>
            </a:r>
            <a:r>
              <a:rPr lang="en-US" sz="1100" b="1" dirty="0" err="1">
                <a:latin typeface="Consolas" panose="020B0609020204030204" pitchFamily="49" charset="0"/>
                <a:cs typeface="Times New Roman" panose="02020603050405020304" pitchFamily="18" charset="0"/>
              </a:rPr>
              <a:t>SAMSecBoot</a:t>
            </a:r>
            <a:r>
              <a:rPr lang="en-US" sz="1100" dirty="0">
                <a:latin typeface="Consolas" panose="020B0609020204030204" pitchFamily="49" charset="0"/>
                <a:cs typeface="Times New Roman" panose="02020603050405020304" pitchFamily="18" charset="0"/>
              </a:rPr>
              <a:t>"/&gt;</a:t>
            </a:r>
          </a:p>
        </p:txBody>
      </p:sp>
      <p:sp>
        <p:nvSpPr>
          <p:cNvPr id="57" name="Rectangle 56">
            <a:extLst/>
          </p:cNvPr>
          <p:cNvSpPr/>
          <p:nvPr/>
        </p:nvSpPr>
        <p:spPr>
          <a:xfrm>
            <a:off x="7546975" y="3300413"/>
            <a:ext cx="4689475" cy="110807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http://...#Input1SecBoot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r>
              <a:rPr lang="en-US" sz="1100" b="1" dirty="0">
                <a:latin typeface="Consolas" panose="020B0609020204030204" pitchFamily="49" charset="0"/>
                <a:cs typeface="Times New Roman" panose="02020603050405020304" pitchFamily="18" charset="0"/>
              </a:rPr>
              <a:t>The camera uses secure boot</a:t>
            </a: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a:t>
            </a:r>
          </a:p>
          <a:p>
            <a:pPr>
              <a:defRPr/>
            </a:pP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owl:NamedIndividual</a:t>
            </a:r>
            <a:r>
              <a:rPr lang="en-US" sz="1100" dirty="0">
                <a:latin typeface="Consolas" panose="020B0609020204030204" pitchFamily="49" charset="0"/>
                <a:cs typeface="Times New Roman" panose="02020603050405020304" pitchFamily="18" charset="0"/>
              </a:rPr>
              <a:t> </a:t>
            </a:r>
            <a:r>
              <a:rPr lang="en-US" sz="1100" dirty="0" err="1">
                <a:latin typeface="Consolas" panose="020B0609020204030204" pitchFamily="49" charset="0"/>
                <a:cs typeface="Times New Roman" panose="02020603050405020304" pitchFamily="18" charset="0"/>
              </a:rPr>
              <a:t>rdf:about</a:t>
            </a:r>
            <a:r>
              <a:rPr lang="en-US" sz="1100" dirty="0">
                <a:latin typeface="Consolas" panose="020B0609020204030204" pitchFamily="49" charset="0"/>
                <a:cs typeface="Times New Roman" panose="02020603050405020304" pitchFamily="18" charset="0"/>
              </a:rPr>
              <a:t>="</a:t>
            </a:r>
            <a:r>
              <a:rPr lang="en-US" sz="1100" b="1" dirty="0">
                <a:latin typeface="Consolas" panose="020B0609020204030204" pitchFamily="49" charset="0"/>
                <a:cs typeface="Times New Roman" panose="02020603050405020304" pitchFamily="18" charset="0"/>
              </a:rPr>
              <a:t>http://...#SAMSecBoot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r>
              <a:rPr lang="en-US" sz="1100" b="1" dirty="0">
                <a:latin typeface="Consolas" panose="020B0609020204030204" pitchFamily="49" charset="0"/>
                <a:cs typeface="Times New Roman" panose="02020603050405020304" pitchFamily="18" charset="0"/>
              </a:rPr>
              <a:t>SAM uses secure boot</a:t>
            </a:r>
            <a:r>
              <a:rPr lang="en-US" sz="1100" dirty="0">
                <a:latin typeface="Consolas" panose="020B0609020204030204" pitchFamily="49" charset="0"/>
                <a:cs typeface="Times New Roman" panose="02020603050405020304" pitchFamily="18" charset="0"/>
              </a:rPr>
              <a:t>&lt;/</a:t>
            </a:r>
            <a:r>
              <a:rPr lang="en-US" sz="1100" dirty="0" err="1">
                <a:latin typeface="Consolas" panose="020B0609020204030204" pitchFamily="49" charset="0"/>
                <a:cs typeface="Times New Roman" panose="02020603050405020304" pitchFamily="18" charset="0"/>
              </a:rPr>
              <a:t>rdfs:comment</a:t>
            </a:r>
            <a:r>
              <a:rPr lang="en-US" sz="1100" dirty="0">
                <a:latin typeface="Consolas" panose="020B0609020204030204" pitchFamily="49" charset="0"/>
                <a:cs typeface="Times New Roman" panose="02020603050405020304" pitchFamily="18" charset="0"/>
              </a:rPr>
              <a:t>&gt;</a:t>
            </a:r>
          </a:p>
          <a:p>
            <a:pPr>
              <a:defRPr/>
            </a:pPr>
            <a:r>
              <a:rPr lang="en-US" sz="1100" dirty="0">
                <a:latin typeface="Consolas" panose="020B0609020204030204" pitchFamily="49" charset="0"/>
                <a:cs typeface="Times New Roman" panose="02020603050405020304" pitchFamily="18" charset="0"/>
              </a:rPr>
              <a:t>   ...</a:t>
            </a:r>
          </a:p>
        </p:txBody>
      </p:sp>
      <p:sp>
        <p:nvSpPr>
          <p:cNvPr id="61" name="Freeform: Shape 60">
            <a:extLst/>
          </p:cNvPr>
          <p:cNvSpPr/>
          <p:nvPr/>
        </p:nvSpPr>
        <p:spPr>
          <a:xfrm>
            <a:off x="1125538" y="1195388"/>
            <a:ext cx="1504950" cy="407987"/>
          </a:xfrm>
          <a:custGeom>
            <a:avLst/>
            <a:gdLst>
              <a:gd name="connsiteX0" fmla="*/ 0 w 1505243"/>
              <a:gd name="connsiteY0" fmla="*/ 407963 h 407963"/>
              <a:gd name="connsiteX1" fmla="*/ 956603 w 1505243"/>
              <a:gd name="connsiteY1" fmla="*/ 0 h 407963"/>
              <a:gd name="connsiteX2" fmla="*/ 1505243 w 1505243"/>
              <a:gd name="connsiteY2" fmla="*/ 407963 h 407963"/>
            </a:gdLst>
            <a:ahLst/>
            <a:cxnLst>
              <a:cxn ang="0">
                <a:pos x="connsiteX0" y="connsiteY0"/>
              </a:cxn>
              <a:cxn ang="0">
                <a:pos x="connsiteX1" y="connsiteY1"/>
              </a:cxn>
              <a:cxn ang="0">
                <a:pos x="connsiteX2" y="connsiteY2"/>
              </a:cxn>
            </a:cxnLst>
            <a:rect l="l" t="t" r="r" b="b"/>
            <a:pathLst>
              <a:path w="1505243" h="407963">
                <a:moveTo>
                  <a:pt x="0" y="407963"/>
                </a:moveTo>
                <a:cubicBezTo>
                  <a:pt x="352864" y="203981"/>
                  <a:pt x="705729" y="0"/>
                  <a:pt x="956603" y="0"/>
                </a:cubicBezTo>
                <a:cubicBezTo>
                  <a:pt x="1207477" y="0"/>
                  <a:pt x="1356360" y="203981"/>
                  <a:pt x="1505243" y="40796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Freeform: Shape 62">
            <a:extLst/>
          </p:cNvPr>
          <p:cNvSpPr/>
          <p:nvPr/>
        </p:nvSpPr>
        <p:spPr>
          <a:xfrm>
            <a:off x="1768475" y="3151188"/>
            <a:ext cx="1425575" cy="2039937"/>
          </a:xfrm>
          <a:custGeom>
            <a:avLst/>
            <a:gdLst>
              <a:gd name="connsiteX0" fmla="*/ 1305162 w 1305162"/>
              <a:gd name="connsiteY0" fmla="*/ 1997612 h 1997612"/>
              <a:gd name="connsiteX1" fmla="*/ 39069 w 1305162"/>
              <a:gd name="connsiteY1" fmla="*/ 661182 h 1997612"/>
              <a:gd name="connsiteX2" fmla="*/ 447032 w 1305162"/>
              <a:gd name="connsiteY2" fmla="*/ 0 h 1997612"/>
              <a:gd name="connsiteX0" fmla="*/ 1424782 w 1424782"/>
              <a:gd name="connsiteY0" fmla="*/ 2039815 h 2039815"/>
              <a:gd name="connsiteX1" fmla="*/ 46147 w 1424782"/>
              <a:gd name="connsiteY1" fmla="*/ 661182 h 2039815"/>
              <a:gd name="connsiteX2" fmla="*/ 454110 w 1424782"/>
              <a:gd name="connsiteY2" fmla="*/ 0 h 2039815"/>
            </a:gdLst>
            <a:ahLst/>
            <a:cxnLst>
              <a:cxn ang="0">
                <a:pos x="connsiteX0" y="connsiteY0"/>
              </a:cxn>
              <a:cxn ang="0">
                <a:pos x="connsiteX1" y="connsiteY1"/>
              </a:cxn>
              <a:cxn ang="0">
                <a:pos x="connsiteX2" y="connsiteY2"/>
              </a:cxn>
            </a:cxnLst>
            <a:rect l="l" t="t" r="r" b="b"/>
            <a:pathLst>
              <a:path w="1424782" h="2039815">
                <a:moveTo>
                  <a:pt x="1424782" y="2039815"/>
                </a:moveTo>
                <a:cubicBezTo>
                  <a:pt x="863246" y="1538067"/>
                  <a:pt x="207926" y="1001151"/>
                  <a:pt x="46147" y="661182"/>
                </a:cubicBezTo>
                <a:cubicBezTo>
                  <a:pt x="-115632" y="321213"/>
                  <a:pt x="178617" y="164123"/>
                  <a:pt x="45411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0113" name="Straight Arrow Connector 90112">
            <a:extLst/>
          </p:cNvPr>
          <p:cNvCxnSpPr/>
          <p:nvPr/>
        </p:nvCxnSpPr>
        <p:spPr>
          <a:xfrm flipH="1" flipV="1">
            <a:off x="6557963" y="4448175"/>
            <a:ext cx="509587" cy="298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114" name="Freeform: Shape 90113">
            <a:extLst/>
          </p:cNvPr>
          <p:cNvSpPr/>
          <p:nvPr/>
        </p:nvSpPr>
        <p:spPr>
          <a:xfrm>
            <a:off x="8934450" y="4430713"/>
            <a:ext cx="996950" cy="676275"/>
          </a:xfrm>
          <a:custGeom>
            <a:avLst/>
            <a:gdLst>
              <a:gd name="connsiteX0" fmla="*/ 996752 w 996752"/>
              <a:gd name="connsiteY0" fmla="*/ 675249 h 675249"/>
              <a:gd name="connsiteX1" fmla="*/ 138623 w 996752"/>
              <a:gd name="connsiteY1" fmla="*/ 323557 h 675249"/>
              <a:gd name="connsiteX2" fmla="*/ 12013 w 996752"/>
              <a:gd name="connsiteY2" fmla="*/ 0 h 675249"/>
            </a:gdLst>
            <a:ahLst/>
            <a:cxnLst>
              <a:cxn ang="0">
                <a:pos x="connsiteX0" y="connsiteY0"/>
              </a:cxn>
              <a:cxn ang="0">
                <a:pos x="connsiteX1" y="connsiteY1"/>
              </a:cxn>
              <a:cxn ang="0">
                <a:pos x="connsiteX2" y="connsiteY2"/>
              </a:cxn>
            </a:cxnLst>
            <a:rect l="l" t="t" r="r" b="b"/>
            <a:pathLst>
              <a:path w="996752" h="675249">
                <a:moveTo>
                  <a:pt x="996752" y="675249"/>
                </a:moveTo>
                <a:cubicBezTo>
                  <a:pt x="649749" y="555673"/>
                  <a:pt x="302746" y="436098"/>
                  <a:pt x="138623" y="323557"/>
                </a:cubicBezTo>
                <a:cubicBezTo>
                  <a:pt x="-25500" y="211016"/>
                  <a:pt x="-6744" y="105508"/>
                  <a:pt x="12013"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extBox 24">
            <a:extLst>
              <a:ext uri="{FF2B5EF4-FFF2-40B4-BE49-F238E27FC236}">
                <a16:creationId xmlns:a16="http://schemas.microsoft.com/office/drawing/2014/main" id="{475D6692-EBE7-47C5-AEA5-3D31CFCAFF17}"/>
              </a:ext>
            </a:extLst>
          </p:cNvPr>
          <p:cNvSpPr txBox="1">
            <a:spLocks noChangeArrowheads="1"/>
          </p:cNvSpPr>
          <p:nvPr/>
        </p:nvSpPr>
        <p:spPr bwMode="auto">
          <a:xfrm>
            <a:off x="7450722" y="2084388"/>
            <a:ext cx="3031599" cy="523220"/>
          </a:xfrm>
          <a:prstGeom prst="rect">
            <a:avLst/>
          </a:prstGeom>
          <a:solidFill>
            <a:schemeClr val="accent4">
              <a:lumMod val="20000"/>
              <a:lumOff val="80000"/>
            </a:schemeClr>
          </a:solid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100">
                <a:latin typeface="Consolas" panose="020B0609020204030204" pitchFamily="49" charset="0"/>
                <a:cs typeface="Times New Roman" panose="02020603050405020304" pitchFamily="18"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r>
              <a:rPr lang="en-US" altLang="en-US" sz="1400" dirty="0"/>
              <a:t>Property &amp; Concern-Tree Satisfaction Axioms</a:t>
            </a:r>
          </a:p>
        </p:txBody>
      </p:sp>
      <p:cxnSp>
        <p:nvCxnSpPr>
          <p:cNvPr id="36" name="Straight Arrow Connector 35">
            <a:extLst>
              <a:ext uri="{FF2B5EF4-FFF2-40B4-BE49-F238E27FC236}">
                <a16:creationId xmlns:a16="http://schemas.microsoft.com/office/drawing/2014/main" id="{468DB01C-78C0-4AA3-9DD9-70B9B21418FE}"/>
              </a:ext>
            </a:extLst>
          </p:cNvPr>
          <p:cNvCxnSpPr>
            <a:cxnSpLocks/>
          </p:cNvCxnSpPr>
          <p:nvPr/>
        </p:nvCxnSpPr>
        <p:spPr>
          <a:xfrm flipV="1">
            <a:off x="7208520" y="2636839"/>
            <a:ext cx="746760" cy="28257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068ACDA-F550-4E53-912F-D90064C3AECA}"/>
              </a:ext>
            </a:extLst>
          </p:cNvPr>
          <p:cNvCxnSpPr>
            <a:cxnSpLocks/>
          </p:cNvCxnSpPr>
          <p:nvPr/>
        </p:nvCxnSpPr>
        <p:spPr>
          <a:xfrm flipH="1" flipV="1">
            <a:off x="9250680" y="2636839"/>
            <a:ext cx="679132" cy="39592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ABA7B68-4B90-4CE3-93BD-63CDC7397581}"/>
              </a:ext>
            </a:extLst>
          </p:cNvPr>
          <p:cNvCxnSpPr>
            <a:cxnSpLocks/>
          </p:cNvCxnSpPr>
          <p:nvPr/>
        </p:nvCxnSpPr>
        <p:spPr>
          <a:xfrm>
            <a:off x="7208520" y="1896607"/>
            <a:ext cx="746760" cy="187782"/>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051F3CD-13EC-40E4-B856-3EDCCD7D462A}"/>
                  </a:ext>
                </a:extLst>
              </p:cNvPr>
              <p:cNvSpPr txBox="1"/>
              <p:nvPr/>
            </p:nvSpPr>
            <p:spPr>
              <a:xfrm>
                <a:off x="6602029" y="6177341"/>
                <a:ext cx="3289683" cy="584775"/>
              </a:xfrm>
              <a:prstGeom prst="rect">
                <a:avLst/>
              </a:prstGeom>
              <a:solidFill>
                <a:schemeClr val="bg1"/>
              </a:solidFill>
              <a:ln>
                <a:solidFill>
                  <a:schemeClr val="tx1"/>
                </a:solidFill>
              </a:ln>
            </p:spPr>
            <p:txBody>
              <a:bodyPr wrap="none" rtlCol="0">
                <a:spAutoFit/>
              </a:bodyPr>
              <a:lstStyle/>
              <a:p>
                <a:r>
                  <a:rPr lang="en-US" sz="1600" dirty="0"/>
                  <a:t>Concern </a:t>
                </a:r>
                <a14:m>
                  <m:oMath xmlns:m="http://schemas.openxmlformats.org/officeDocument/2006/math">
                    <m:r>
                      <a:rPr lang="en-US" sz="1600" b="0" i="1" smtClean="0">
                        <a:latin typeface="Cambria Math" panose="02040503050406030204" pitchFamily="18" charset="0"/>
                      </a:rPr>
                      <m:t>↔</m:t>
                    </m:r>
                  </m:oMath>
                </a14:m>
                <a:r>
                  <a:rPr lang="en-US" sz="1600" dirty="0"/>
                  <a:t> Property: </a:t>
                </a:r>
              </a:p>
              <a:p>
                <a:pPr marL="400050"/>
                <a:r>
                  <a:rPr lang="en-US" sz="1600" dirty="0"/>
                  <a:t>relation </a:t>
                </a:r>
                <a:r>
                  <a:rPr lang="en-US" sz="1600" i="1" dirty="0" err="1"/>
                  <a:t>addressedByProperty</a:t>
                </a:r>
                <a:endParaRPr lang="en-US" sz="1600" i="1" dirty="0"/>
              </a:p>
            </p:txBody>
          </p:sp>
        </mc:Choice>
        <mc:Fallback>
          <p:sp>
            <p:nvSpPr>
              <p:cNvPr id="47" name="TextBox 46">
                <a:extLst>
                  <a:ext uri="{FF2B5EF4-FFF2-40B4-BE49-F238E27FC236}">
                    <a16:creationId xmlns:a16="http://schemas.microsoft.com/office/drawing/2014/main" id="{A051F3CD-13EC-40E4-B856-3EDCCD7D462A}"/>
                  </a:ext>
                </a:extLst>
              </p:cNvPr>
              <p:cNvSpPr txBox="1">
                <a:spLocks noRot="1" noChangeAspect="1" noMove="1" noResize="1" noEditPoints="1" noAdjustHandles="1" noChangeArrowheads="1" noChangeShapeType="1" noTextEdit="1"/>
              </p:cNvSpPr>
              <p:nvPr/>
            </p:nvSpPr>
            <p:spPr>
              <a:xfrm>
                <a:off x="6602029" y="6177341"/>
                <a:ext cx="3289683" cy="584775"/>
              </a:xfrm>
              <a:prstGeom prst="rect">
                <a:avLst/>
              </a:prstGeom>
              <a:blipFill>
                <a:blip r:embed="rId9"/>
                <a:stretch>
                  <a:fillRect l="-738" t="-2041" b="-11224"/>
                </a:stretch>
              </a:blipFill>
              <a:ln>
                <a:solidFill>
                  <a:schemeClr val="tx1"/>
                </a:solidFill>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Recording rate set at 25 fps by SAM</a:t>
            </a:r>
          </a:p>
          <a:p>
            <a:pPr lvl="1">
              <a:buFont typeface="Courier New" charset="0"/>
              <a:buChar char="o"/>
              <a:defRPr/>
            </a:pPr>
            <a:r>
              <a:rPr lang="en-US" dirty="0"/>
              <a:t>Basic camera is used</a:t>
            </a:r>
          </a:p>
          <a:p>
            <a:pPr lvl="1">
              <a:buFont typeface="Courier New" charset="0"/>
              <a:buChar char="o"/>
              <a:defRPr/>
            </a:pPr>
            <a:endParaRPr lang="en-US" dirty="0"/>
          </a:p>
          <a:p>
            <a:pPr marL="0" indent="0">
              <a:buFont typeface="Arial" charset="0"/>
              <a:buNone/>
              <a:defRPr/>
            </a:pPr>
            <a:r>
              <a:rPr lang="en-US" b="1" dirty="0"/>
              <a:t> </a:t>
            </a:r>
          </a:p>
          <a:p>
            <a:pPr marL="457200" lvl="1" indent="0">
              <a:buFont typeface="Courier New" charset="0"/>
              <a:buNone/>
              <a:defRPr/>
            </a:pPr>
            <a:r>
              <a:rPr lang="en-US" dirty="0"/>
              <a:t> </a:t>
            </a:r>
          </a:p>
          <a:p>
            <a:pPr lvl="1" indent="0">
              <a:buFont typeface="Courier New" charset="0"/>
              <a:buNone/>
              <a:defRPr/>
            </a:pPr>
            <a:endParaRPr lang="en-US" dirty="0"/>
          </a:p>
          <a:p>
            <a:pPr marL="457200" lvl="1" indent="0">
              <a:buFont typeface="Courier New" charset="0"/>
              <a:buNone/>
              <a:defRPr/>
            </a:pPr>
            <a:endParaRPr lang="en-US" dirty="0">
              <a:solidFill>
                <a:prstClr val="black"/>
              </a:solidFill>
            </a:endParaRPr>
          </a:p>
          <a:p>
            <a:pPr lvl="1" indent="0">
              <a:buFont typeface="Courier New" charset="0"/>
              <a:buNone/>
              <a:defRPr/>
            </a:pPr>
            <a:endParaRPr lang="en-US" dirty="0"/>
          </a:p>
          <a:p>
            <a:pPr lvl="1" indent="0">
              <a:buFont typeface="Courier New" charset="0"/>
              <a:buNone/>
              <a:defRPr/>
            </a:pPr>
            <a:r>
              <a:rPr lang="en-US" dirty="0"/>
              <a:t> </a:t>
            </a:r>
          </a:p>
        </p:txBody>
      </p:sp>
      <p:sp>
        <p:nvSpPr>
          <p:cNvPr id="4" name="Rectangle 3">
            <a:extLst/>
          </p:cNvPr>
          <p:cNvSpPr/>
          <p:nvPr/>
        </p:nvSpPr>
        <p:spPr>
          <a:xfrm>
            <a:off x="7324725" y="3627438"/>
            <a:ext cx="4408488" cy="175418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("encrypted_mem_input1",true).</a:t>
            </a:r>
          </a:p>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("encrypted_mem_</a:t>
            </a:r>
            <a:r>
              <a:rPr lang="en-US" dirty="0" err="1">
                <a:latin typeface="Consolas" panose="020B0609020204030204" pitchFamily="49" charset="0"/>
                <a:cs typeface="Times New Roman" panose="02020603050405020304" pitchFamily="18" charset="0"/>
              </a:rPr>
              <a:t>sam</a:t>
            </a:r>
            <a:r>
              <a:rPr lang="en-US" dirty="0">
                <a:latin typeface="Consolas" panose="020B0609020204030204" pitchFamily="49" charset="0"/>
                <a:cs typeface="Times New Roman" panose="02020603050405020304" pitchFamily="18" charset="0"/>
              </a:rPr>
              <a:t>",true).</a:t>
            </a:r>
          </a:p>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("sec_boot_input1",true).</a:t>
            </a:r>
          </a:p>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("sec_boot_</a:t>
            </a:r>
            <a:r>
              <a:rPr lang="en-US" dirty="0" err="1">
                <a:latin typeface="Consolas" panose="020B0609020204030204" pitchFamily="49" charset="0"/>
                <a:cs typeface="Times New Roman" panose="02020603050405020304" pitchFamily="18" charset="0"/>
              </a:rPr>
              <a:t>sam</a:t>
            </a:r>
            <a:r>
              <a:rPr lang="en-US" dirty="0">
                <a:latin typeface="Consolas" panose="020B0609020204030204" pitchFamily="49" charset="0"/>
                <a:cs typeface="Times New Roman" panose="02020603050405020304" pitchFamily="18" charset="0"/>
              </a:rPr>
              <a:t>",true).</a:t>
            </a:r>
          </a:p>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("slow_mode_input1",true).</a:t>
            </a:r>
          </a:p>
          <a:p>
            <a:pPr>
              <a:defRPr/>
            </a:pPr>
            <a:r>
              <a:rPr lang="en-US" dirty="0" err="1">
                <a:latin typeface="Consolas" panose="020B0609020204030204" pitchFamily="49" charset="0"/>
                <a:cs typeface="Times New Roman" panose="02020603050405020304" pitchFamily="18" charset="0"/>
              </a:rPr>
              <a:t>obs</a:t>
            </a:r>
            <a:r>
              <a:rPr lang="en-US" dirty="0">
                <a:latin typeface="Consolas" panose="020B0609020204030204" pitchFamily="49" charset="0"/>
                <a:cs typeface="Times New Roman" panose="02020603050405020304" pitchFamily="18" charset="0"/>
              </a:rPr>
              <a:t>("using_basic_input1",true).</a:t>
            </a:r>
          </a:p>
        </p:txBody>
      </p:sp>
      <p:sp>
        <p:nvSpPr>
          <p:cNvPr id="5" name="Freeform: Shape 4">
            <a:extLst/>
          </p:cNvPr>
          <p:cNvSpPr/>
          <p:nvPr/>
        </p:nvSpPr>
        <p:spPr>
          <a:xfrm>
            <a:off x="6484938" y="2025650"/>
            <a:ext cx="1749425" cy="2152650"/>
          </a:xfrm>
          <a:custGeom>
            <a:avLst/>
            <a:gdLst>
              <a:gd name="connsiteX0" fmla="*/ 1616886 w 1748493"/>
              <a:gd name="connsiteY0" fmla="*/ 0 h 2152357"/>
              <a:gd name="connsiteX1" fmla="*/ 1588750 w 1748493"/>
              <a:gd name="connsiteY1" fmla="*/ 970670 h 2152357"/>
              <a:gd name="connsiteX2" fmla="*/ 27237 w 1748493"/>
              <a:gd name="connsiteY2" fmla="*/ 1434904 h 2152357"/>
              <a:gd name="connsiteX3" fmla="*/ 744689 w 1748493"/>
              <a:gd name="connsiteY3" fmla="*/ 2152357 h 2152357"/>
            </a:gdLst>
            <a:ahLst/>
            <a:cxnLst>
              <a:cxn ang="0">
                <a:pos x="connsiteX0" y="connsiteY0"/>
              </a:cxn>
              <a:cxn ang="0">
                <a:pos x="connsiteX1" y="connsiteY1"/>
              </a:cxn>
              <a:cxn ang="0">
                <a:pos x="connsiteX2" y="connsiteY2"/>
              </a:cxn>
              <a:cxn ang="0">
                <a:pos x="connsiteX3" y="connsiteY3"/>
              </a:cxn>
            </a:cxnLst>
            <a:rect l="l" t="t" r="r" b="b"/>
            <a:pathLst>
              <a:path w="1748493" h="2152357">
                <a:moveTo>
                  <a:pt x="1616886" y="0"/>
                </a:moveTo>
                <a:cubicBezTo>
                  <a:pt x="1735289" y="365759"/>
                  <a:pt x="1853692" y="731519"/>
                  <a:pt x="1588750" y="970670"/>
                </a:cubicBezTo>
                <a:cubicBezTo>
                  <a:pt x="1323808" y="1209821"/>
                  <a:pt x="167914" y="1237956"/>
                  <a:pt x="27237" y="1434904"/>
                </a:cubicBezTo>
                <a:cubicBezTo>
                  <a:pt x="-113440" y="1631852"/>
                  <a:pt x="315624" y="1892104"/>
                  <a:pt x="744689" y="2152357"/>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98310" name="Group 11"/>
          <p:cNvGrpSpPr>
            <a:grpSpLocks/>
          </p:cNvGrpSpPr>
          <p:nvPr/>
        </p:nvGrpSpPr>
        <p:grpSpPr bwMode="auto">
          <a:xfrm>
            <a:off x="7240588" y="3627438"/>
            <a:ext cx="265112" cy="1176337"/>
            <a:chOff x="7324577" y="3627339"/>
            <a:chExt cx="265546" cy="1176777"/>
          </a:xfrm>
        </p:grpSpPr>
        <p:cxnSp>
          <p:nvCxnSpPr>
            <p:cNvPr id="7" name="Straight Connector 6">
              <a:extLst/>
            </p:cNvPr>
            <p:cNvCxnSpPr>
              <a:cxnSpLocks/>
            </p:cNvCxnSpPr>
            <p:nvPr/>
          </p:nvCxnSpPr>
          <p:spPr>
            <a:xfrm>
              <a:off x="7324577" y="3627339"/>
              <a:ext cx="4770" cy="1170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p:cNvPr>
            <p:cNvCxnSpPr/>
            <p:nvPr/>
          </p:nvCxnSpPr>
          <p:spPr>
            <a:xfrm>
              <a:off x="7324577" y="3627339"/>
              <a:ext cx="257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p:cNvPr>
            <p:cNvCxnSpPr/>
            <p:nvPr/>
          </p:nvCxnSpPr>
          <p:spPr>
            <a:xfrm>
              <a:off x="7332527" y="4804116"/>
              <a:ext cx="257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Freeform: Shape 14">
            <a:extLst/>
          </p:cNvPr>
          <p:cNvSpPr/>
          <p:nvPr/>
        </p:nvSpPr>
        <p:spPr>
          <a:xfrm>
            <a:off x="5583238" y="2476500"/>
            <a:ext cx="1689100" cy="2405063"/>
          </a:xfrm>
          <a:custGeom>
            <a:avLst/>
            <a:gdLst>
              <a:gd name="connsiteX0" fmla="*/ 124852 w 1644163"/>
              <a:gd name="connsiteY0" fmla="*/ 0 h 2405575"/>
              <a:gd name="connsiteX1" fmla="*/ 152988 w 1644163"/>
              <a:gd name="connsiteY1" fmla="*/ 1603717 h 2405575"/>
              <a:gd name="connsiteX2" fmla="*/ 1644163 w 1644163"/>
              <a:gd name="connsiteY2" fmla="*/ 2405575 h 2405575"/>
              <a:gd name="connsiteX0" fmla="*/ 65195 w 1739251"/>
              <a:gd name="connsiteY0" fmla="*/ 0 h 2405575"/>
              <a:gd name="connsiteX1" fmla="*/ 248076 w 1739251"/>
              <a:gd name="connsiteY1" fmla="*/ 1603717 h 2405575"/>
              <a:gd name="connsiteX2" fmla="*/ 1739251 w 1739251"/>
              <a:gd name="connsiteY2" fmla="*/ 2405575 h 2405575"/>
              <a:gd name="connsiteX0" fmla="*/ 15999 w 1690055"/>
              <a:gd name="connsiteY0" fmla="*/ 0 h 2405575"/>
              <a:gd name="connsiteX1" fmla="*/ 198880 w 1690055"/>
              <a:gd name="connsiteY1" fmla="*/ 1603717 h 2405575"/>
              <a:gd name="connsiteX2" fmla="*/ 1690055 w 1690055"/>
              <a:gd name="connsiteY2" fmla="*/ 2405575 h 2405575"/>
            </a:gdLst>
            <a:ahLst/>
            <a:cxnLst>
              <a:cxn ang="0">
                <a:pos x="connsiteX0" y="connsiteY0"/>
              </a:cxn>
              <a:cxn ang="0">
                <a:pos x="connsiteX1" y="connsiteY1"/>
              </a:cxn>
              <a:cxn ang="0">
                <a:pos x="connsiteX2" y="connsiteY2"/>
              </a:cxn>
            </a:cxnLst>
            <a:rect l="l" t="t" r="r" b="b"/>
            <a:pathLst>
              <a:path w="1690055" h="2405575">
                <a:moveTo>
                  <a:pt x="15999" y="0"/>
                </a:moveTo>
                <a:cubicBezTo>
                  <a:pt x="15999" y="601394"/>
                  <a:pt x="-80129" y="1202788"/>
                  <a:pt x="198880" y="1603717"/>
                </a:cubicBezTo>
                <a:cubicBezTo>
                  <a:pt x="477889" y="2004646"/>
                  <a:pt x="1071076" y="2205110"/>
                  <a:pt x="1690055" y="2405575"/>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Freeform: Shape 15">
            <a:extLst/>
          </p:cNvPr>
          <p:cNvSpPr/>
          <p:nvPr/>
        </p:nvSpPr>
        <p:spPr>
          <a:xfrm>
            <a:off x="4192588" y="2855913"/>
            <a:ext cx="3067050" cy="2349500"/>
          </a:xfrm>
          <a:custGeom>
            <a:avLst/>
            <a:gdLst>
              <a:gd name="connsiteX0" fmla="*/ 0 w 3066757"/>
              <a:gd name="connsiteY0" fmla="*/ 0 h 2349304"/>
              <a:gd name="connsiteX1" fmla="*/ 1026942 w 3066757"/>
              <a:gd name="connsiteY1" fmla="*/ 1716258 h 2349304"/>
              <a:gd name="connsiteX2" fmla="*/ 3066757 w 3066757"/>
              <a:gd name="connsiteY2" fmla="*/ 2349304 h 2349304"/>
            </a:gdLst>
            <a:ahLst/>
            <a:cxnLst>
              <a:cxn ang="0">
                <a:pos x="connsiteX0" y="connsiteY0"/>
              </a:cxn>
              <a:cxn ang="0">
                <a:pos x="connsiteX1" y="connsiteY1"/>
              </a:cxn>
              <a:cxn ang="0">
                <a:pos x="connsiteX2" y="connsiteY2"/>
              </a:cxn>
            </a:cxnLst>
            <a:rect l="l" t="t" r="r" b="b"/>
            <a:pathLst>
              <a:path w="3066757" h="2349304">
                <a:moveTo>
                  <a:pt x="0" y="0"/>
                </a:moveTo>
                <a:cubicBezTo>
                  <a:pt x="257908" y="662353"/>
                  <a:pt x="515816" y="1324707"/>
                  <a:pt x="1026942" y="1716258"/>
                </a:cubicBezTo>
                <a:cubicBezTo>
                  <a:pt x="1538068" y="2107809"/>
                  <a:pt x="2302412" y="2228556"/>
                  <a:pt x="3066757" y="2349304"/>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313" name="TextBox 24"/>
          <p:cNvSpPr txBox="1">
            <a:spLocks noChangeArrowheads="1"/>
          </p:cNvSpPr>
          <p:nvPr/>
        </p:nvSpPr>
        <p:spPr bwMode="auto">
          <a:xfrm>
            <a:off x="7138988" y="3313113"/>
            <a:ext cx="1347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Formalization</a:t>
            </a:r>
          </a:p>
        </p:txBody>
      </p:sp>
      <p:sp>
        <p:nvSpPr>
          <p:cNvPr id="6" name="Rectangle 5">
            <a:extLst>
              <a:ext uri="{FF2B5EF4-FFF2-40B4-BE49-F238E27FC236}">
                <a16:creationId xmlns:a16="http://schemas.microsoft.com/office/drawing/2014/main" id="{8F001B33-694F-448D-AE86-1AFFFB299C18}"/>
              </a:ext>
            </a:extLst>
          </p:cNvPr>
          <p:cNvSpPr/>
          <p:nvPr/>
        </p:nvSpPr>
        <p:spPr>
          <a:xfrm>
            <a:off x="1757466" y="5456515"/>
            <a:ext cx="4870244" cy="369332"/>
          </a:xfrm>
          <a:prstGeom prst="rect">
            <a:avLst/>
          </a:prstGeom>
        </p:spPr>
        <p:txBody>
          <a:bodyPr wrap="none">
            <a:spAutoFit/>
          </a:bodyPr>
          <a:lstStyle/>
          <a:p>
            <a:pPr marL="0" indent="0" algn="ctr">
              <a:buNone/>
            </a:pPr>
            <a:r>
              <a:rPr lang="en-US" dirty="0" err="1">
                <a:latin typeface="Consolas" panose="020B0609020204030204" pitchFamily="49" charset="0"/>
              </a:rPr>
              <a:t>obs</a:t>
            </a:r>
            <a:r>
              <a:rPr lang="en-US" dirty="0">
                <a:latin typeface="Consolas" panose="020B0609020204030204" pitchFamily="49" charset="0"/>
              </a:rPr>
              <a:t>(</a:t>
            </a:r>
            <a:r>
              <a:rPr lang="en-US" i="1" dirty="0">
                <a:latin typeface="Consolas" panose="020B0609020204030204" pitchFamily="49" charset="0"/>
              </a:rPr>
              <a:t>&lt;atomic statement&gt;</a:t>
            </a:r>
            <a:r>
              <a:rPr lang="en-US" dirty="0">
                <a:latin typeface="Consolas" panose="020B0609020204030204" pitchFamily="49" charset="0"/>
              </a:rPr>
              <a:t>,</a:t>
            </a:r>
            <a:r>
              <a:rPr lang="en-US" i="1" dirty="0">
                <a:latin typeface="Consolas" panose="020B0609020204030204" pitchFamily="49" charset="0"/>
              </a:rPr>
              <a:t>&lt;</a:t>
            </a:r>
            <a:r>
              <a:rPr lang="en-US" i="1" dirty="0" err="1">
                <a:latin typeface="Consolas" panose="020B0609020204030204" pitchFamily="49" charset="0"/>
              </a:rPr>
              <a:t>true|false</a:t>
            </a:r>
            <a:r>
              <a:rPr lang="en-US" i="1" dirty="0">
                <a:latin typeface="Consolas" panose="020B0609020204030204" pitchFamily="49" charset="0"/>
              </a:rPr>
              <a:t>&gt;</a:t>
            </a:r>
            <a:r>
              <a:rPr lang="en-US" dirty="0">
                <a:latin typeface="Consolas" panose="020B0609020204030204" pitchFamily="49"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6" name="Rectangle 5">
            <a:extLst/>
          </p:cNvPr>
          <p:cNvSpPr/>
          <p:nvPr/>
        </p:nvSpPr>
        <p:spPr>
          <a:xfrm>
            <a:off x="3184525" y="4581525"/>
            <a:ext cx="5822950" cy="1322388"/>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impacted(neg,"consist_reading_freq_input1",S) :-</a:t>
            </a:r>
          </a:p>
          <a:p>
            <a:pPr>
              <a:defRPr/>
            </a:pPr>
            <a:r>
              <a:rPr lang="en-US" sz="1600" dirty="0">
                <a:latin typeface="Consolas" panose="020B0609020204030204" pitchFamily="49" charset="0"/>
                <a:cs typeface="Times New Roman" panose="02020603050405020304" pitchFamily="18" charset="0"/>
              </a:rPr>
              <a:t>	step(S),</a:t>
            </a:r>
          </a:p>
          <a:p>
            <a:pPr>
              <a:defRPr/>
            </a:pPr>
            <a:r>
              <a:rPr lang="en-US" sz="1600" dirty="0">
                <a:latin typeface="Consolas" panose="020B0609020204030204" pitchFamily="49" charset="0"/>
                <a:cs typeface="Times New Roman" panose="02020603050405020304" pitchFamily="18" charset="0"/>
              </a:rPr>
              <a:t>	holds("using_basic_input1",S),</a:t>
            </a:r>
          </a:p>
          <a:p>
            <a:pPr>
              <a:defRPr/>
            </a:pPr>
            <a:r>
              <a:rPr lang="en-US" sz="1600" dirty="0">
                <a:latin typeface="Consolas" panose="020B0609020204030204" pitchFamily="49" charset="0"/>
                <a:cs typeface="Times New Roman" panose="02020603050405020304" pitchFamily="18" charset="0"/>
              </a:rPr>
              <a:t>	holds("encrypted_mem_input1",S),</a:t>
            </a:r>
          </a:p>
          <a:p>
            <a:pPr>
              <a:defRPr/>
            </a:pPr>
            <a:r>
              <a:rPr lang="en-US" sz="1600" dirty="0">
                <a:latin typeface="Consolas" panose="020B0609020204030204" pitchFamily="49" charset="0"/>
                <a:cs typeface="Times New Roman" panose="02020603050405020304" pitchFamily="18" charset="0"/>
              </a:rPr>
              <a:t>	-holds("slow_mode_input1",S).</a:t>
            </a:r>
          </a:p>
        </p:txBody>
      </p:sp>
      <p:sp>
        <p:nvSpPr>
          <p:cNvPr id="10" name="Content Placeholder 2">
            <a:extLst/>
          </p:cNvPr>
          <p:cNvSpPr>
            <a:spLocks noGrp="1" noRot="1" noChangeAspect="1" noMove="1" noResize="1" noEditPoints="1" noAdjustHandles="1" noChangeArrowheads="1" noChangeShapeType="1" noTextEdit="1"/>
          </p:cNvSpPr>
          <p:nvPr>
            <p:ph idx="1"/>
          </p:nvPr>
        </p:nvSpPr>
        <p:spPr>
          <a:xfrm>
            <a:off x="586300" y="1109186"/>
            <a:ext cx="11019399" cy="4351338"/>
          </a:xfrm>
          <a:blipFill>
            <a:blip r:embed="rId2"/>
            <a:stretch>
              <a:fillRect l="-1106" t="-2521" r="-940"/>
            </a:stretch>
          </a:blipFill>
          <a:extLst/>
        </p:spPr>
        <p:txBody>
          <a:bodyPr/>
          <a:lstStyle/>
          <a:p>
            <a:pPr>
              <a:defRPr/>
            </a:pPr>
            <a:r>
              <a:rPr lang="en-US">
                <a:noFill/>
              </a:rPr>
              <a:t> </a:t>
            </a:r>
          </a:p>
        </p:txBody>
      </p:sp>
      <p:sp>
        <p:nvSpPr>
          <p:cNvPr id="99333" name="TextBox 24"/>
          <p:cNvSpPr txBox="1">
            <a:spLocks noChangeArrowheads="1"/>
          </p:cNvSpPr>
          <p:nvPr/>
        </p:nvSpPr>
        <p:spPr bwMode="auto">
          <a:xfrm>
            <a:off x="3114675" y="4330700"/>
            <a:ext cx="13477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Formalization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3" name="Content Placeholder 2">
            <a:extLst/>
          </p:cNvPr>
          <p:cNvSpPr>
            <a:spLocks noGrp="1"/>
          </p:cNvSpPr>
          <p:nvPr>
            <p:ph idx="1"/>
          </p:nvPr>
        </p:nvSpPr>
        <p:spPr>
          <a:xfrm>
            <a:off x="838200" y="1247775"/>
            <a:ext cx="10515600" cy="5153025"/>
          </a:xfrm>
        </p:spPr>
        <p:txBody>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r>
              <a:rPr lang="en-US" b="1" dirty="0"/>
              <a:t>Questions</a:t>
            </a:r>
          </a:p>
          <a:p>
            <a:pPr lvl="1">
              <a:buFont typeface="Courier New" charset="0"/>
              <a:buChar char="o"/>
              <a:defRPr/>
            </a:pPr>
            <a:r>
              <a:rPr lang="en-US" dirty="0"/>
              <a:t>Is the functionality concern satisfied?</a:t>
            </a:r>
          </a:p>
          <a:p>
            <a:pPr>
              <a:buFont typeface="Arial" charset="0"/>
              <a:buChar cha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101379" name="Content Placeholder 2"/>
          <p:cNvSpPr>
            <a:spLocks noGrp="1"/>
          </p:cNvSpPr>
          <p:nvPr>
            <p:ph idx="1"/>
          </p:nvPr>
        </p:nvSpPr>
        <p:spPr>
          <a:xfrm>
            <a:off x="838200" y="1247775"/>
            <a:ext cx="10515600" cy="5153025"/>
          </a:xfrm>
        </p:spPr>
        <p:txBody>
          <a:bodyPr/>
          <a:lstStyle/>
          <a:p>
            <a:pPr marL="0" indent="0">
              <a:buFont typeface="Arial" panose="020B0604020202020204" pitchFamily="34" charset="0"/>
              <a:buNone/>
            </a:pPr>
            <a:r>
              <a:rPr lang="en-US" altLang="en-US" b="1" dirty="0"/>
              <a:t>System Configuration</a:t>
            </a:r>
          </a:p>
          <a:p>
            <a:pPr lvl="1"/>
            <a:r>
              <a:rPr lang="en-US" altLang="en-US" dirty="0"/>
              <a:t>SAM and camera use encrypted memory and secure boot</a:t>
            </a:r>
          </a:p>
          <a:p>
            <a:pPr lvl="1"/>
            <a:r>
              <a:rPr lang="en-US" altLang="en-US" dirty="0"/>
              <a:t>Basic camera is used</a:t>
            </a:r>
          </a:p>
          <a:p>
            <a:pPr lvl="1"/>
            <a:r>
              <a:rPr lang="en-US" altLang="en-US" dirty="0"/>
              <a:t>Recording rate set at 25 fps by SAM</a:t>
            </a:r>
          </a:p>
          <a:p>
            <a:pPr marL="0" indent="0">
              <a:buFont typeface="Arial" panose="020B0604020202020204" pitchFamily="34" charset="0"/>
              <a:buNone/>
            </a:pPr>
            <a:r>
              <a:rPr lang="en-US" altLang="en-US" b="1" dirty="0"/>
              <a:t>Questions</a:t>
            </a:r>
          </a:p>
          <a:p>
            <a:pPr lvl="1"/>
            <a:r>
              <a:rPr lang="en-US" altLang="en-US" dirty="0"/>
              <a:t>Is the functionality concern satisfied?</a:t>
            </a:r>
          </a:p>
          <a:p>
            <a:pPr lvl="1"/>
            <a:endParaRPr lang="en-US" altLang="en-US" dirty="0"/>
          </a:p>
          <a:p>
            <a:pPr lvl="1"/>
            <a:endParaRPr lang="en-US" altLang="en-US" dirty="0"/>
          </a:p>
          <a:p>
            <a:pPr lvl="1"/>
            <a:endParaRPr lang="en-US" altLang="en-US" sz="1200" dirty="0"/>
          </a:p>
          <a:p>
            <a:pPr lvl="1"/>
            <a:r>
              <a:rPr lang="en-US" altLang="en-US" dirty="0"/>
              <a:t>Outcome of the reasoning process:</a:t>
            </a:r>
          </a:p>
        </p:txBody>
      </p:sp>
      <p:sp>
        <p:nvSpPr>
          <p:cNvPr id="101380" name="TextBox 3"/>
          <p:cNvSpPr txBox="1">
            <a:spLocks noChangeArrowheads="1"/>
          </p:cNvSpPr>
          <p:nvPr/>
        </p:nvSpPr>
        <p:spPr bwMode="auto">
          <a:xfrm>
            <a:off x="3930650" y="5934075"/>
            <a:ext cx="350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Functionality concern is satisfied</a:t>
            </a:r>
          </a:p>
        </p:txBody>
      </p:sp>
      <p:cxnSp>
        <p:nvCxnSpPr>
          <p:cNvPr id="7" name="Connector: Elbow 6">
            <a:extLst/>
          </p:cNvPr>
          <p:cNvCxnSpPr>
            <a:stCxn id="101380" idx="1"/>
          </p:cNvCxnSpPr>
          <p:nvPr/>
        </p:nvCxnSpPr>
        <p:spPr>
          <a:xfrm rot="10800000">
            <a:off x="3632200" y="5661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p:cNvPr>
          <p:cNvSpPr/>
          <p:nvPr/>
        </p:nvSpPr>
        <p:spPr>
          <a:xfrm>
            <a:off x="1657350" y="5253038"/>
            <a:ext cx="4897438" cy="339725"/>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holds(</a:t>
            </a:r>
            <a:r>
              <a:rPr lang="en-US" sz="1600" dirty="0" err="1">
                <a:latin typeface="Consolas" panose="020B0609020204030204" pitchFamily="49" charset="0"/>
                <a:cs typeface="Times New Roman" panose="02020603050405020304" pitchFamily="18" charset="0"/>
              </a:rPr>
              <a:t>sat_concern</a:t>
            </a:r>
            <a:r>
              <a:rPr lang="en-US" sz="1600" dirty="0">
                <a:latin typeface="Consolas" panose="020B0609020204030204" pitchFamily="49" charset="0"/>
                <a:cs typeface="Times New Roman" panose="02020603050405020304" pitchFamily="18" charset="0"/>
              </a:rPr>
              <a:t>("</a:t>
            </a:r>
            <a:r>
              <a:rPr lang="en-US" sz="1600" dirty="0" err="1">
                <a:latin typeface="Consolas" panose="020B0609020204030204" pitchFamily="49" charset="0"/>
                <a:cs typeface="Times New Roman" panose="02020603050405020304" pitchFamily="18" charset="0"/>
              </a:rPr>
              <a:t>cpsf:Functionality</a:t>
            </a:r>
            <a:r>
              <a:rPr lang="en-US" sz="1600" dirty="0">
                <a:latin typeface="Consolas" panose="020B0609020204030204" pitchFamily="49" charset="0"/>
                <a:cs typeface="Times New Roman" panose="02020603050405020304" pitchFamily="18" charset="0"/>
              </a:rPr>
              <a:t>"),0)</a:t>
            </a:r>
          </a:p>
        </p:txBody>
      </p:sp>
      <p:grpSp>
        <p:nvGrpSpPr>
          <p:cNvPr id="101384" name="Group 10"/>
          <p:cNvGrpSpPr>
            <a:grpSpLocks/>
          </p:cNvGrpSpPr>
          <p:nvPr/>
        </p:nvGrpSpPr>
        <p:grpSpPr bwMode="auto">
          <a:xfrm>
            <a:off x="3713163" y="3870325"/>
            <a:ext cx="1123950" cy="776288"/>
            <a:chOff x="2771337" y="3813179"/>
            <a:chExt cx="1125317" cy="775529"/>
          </a:xfrm>
        </p:grpSpPr>
        <p:pic>
          <p:nvPicPr>
            <p:cNvPr id="101387" name="Picture 8"/>
            <p:cNvPicPr>
              <a:picLocks noChangeAspect="1" noChangeArrowheads="1"/>
            </p:cNvPicPr>
            <p:nvPr/>
          </p:nvPicPr>
          <p:blipFill>
            <a:blip r:embed="rId2">
              <a:extLst>
                <a:ext uri="{28A0092B-C50C-407E-A947-70E740481C1C}">
                  <a14:useLocalDpi xmlns:a14="http://schemas.microsoft.com/office/drawing/2010/main" val="0"/>
                </a:ext>
              </a:extLst>
            </a:blip>
            <a:srcRect t="56895" r="91119" b="31270"/>
            <a:stretch>
              <a:fillRect/>
            </a:stretch>
          </p:blipFill>
          <p:spPr bwMode="auto">
            <a:xfrm>
              <a:off x="2837082" y="3813179"/>
              <a:ext cx="1003300" cy="77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p:cNvPr>
            <p:cNvSpPr/>
            <p:nvPr/>
          </p:nvSpPr>
          <p:spPr>
            <a:xfrm>
              <a:off x="2771337" y="3824281"/>
              <a:ext cx="1125317" cy="5138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 name="Group 4">
            <a:extLst>
              <a:ext uri="{FF2B5EF4-FFF2-40B4-BE49-F238E27FC236}">
                <a16:creationId xmlns:a16="http://schemas.microsoft.com/office/drawing/2014/main" id="{88FC7405-0B1E-4D24-9219-CD197A0E503F}"/>
              </a:ext>
            </a:extLst>
          </p:cNvPr>
          <p:cNvGrpSpPr/>
          <p:nvPr/>
        </p:nvGrpSpPr>
        <p:grpSpPr>
          <a:xfrm>
            <a:off x="9015412" y="2179637"/>
            <a:ext cx="2338388" cy="3381375"/>
            <a:chOff x="8832850" y="3111500"/>
            <a:chExt cx="2338388" cy="3381375"/>
          </a:xfrm>
        </p:grpSpPr>
        <p:sp>
          <p:nvSpPr>
            <p:cNvPr id="101382" name="TextBox 8"/>
            <p:cNvSpPr txBox="1">
              <a:spLocks noChangeArrowheads="1"/>
            </p:cNvSpPr>
            <p:nvPr/>
          </p:nvSpPr>
          <p:spPr bwMode="auto">
            <a:xfrm>
              <a:off x="8832850" y="311150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200" b="1"/>
                <a:t>Trustworthiness concern tree</a:t>
              </a:r>
            </a:p>
            <a:p>
              <a:pPr algn="ctr">
                <a:lnSpc>
                  <a:spcPct val="100000"/>
                </a:lnSpc>
                <a:spcBef>
                  <a:spcPct val="0"/>
                </a:spcBef>
                <a:buSzTx/>
                <a:buFontTx/>
                <a:buNone/>
              </a:pPr>
              <a:r>
                <a:rPr lang="en-US" altLang="en-US" sz="1200" b="1"/>
                <a:t>(fragment)</a:t>
              </a:r>
            </a:p>
          </p:txBody>
        </p:sp>
        <p:pic>
          <p:nvPicPr>
            <p:cNvPr id="101385"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3063" y="3573463"/>
              <a:ext cx="1477962"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Rounded Corners 21">
              <a:extLst/>
            </p:cNvPr>
            <p:cNvSpPr/>
            <p:nvPr/>
          </p:nvSpPr>
          <p:spPr>
            <a:xfrm>
              <a:off x="9267825" y="5978525"/>
              <a:ext cx="1366838"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 name="TextBox 2">
            <a:extLst>
              <a:ext uri="{FF2B5EF4-FFF2-40B4-BE49-F238E27FC236}">
                <a16:creationId xmlns:a16="http://schemas.microsoft.com/office/drawing/2014/main" id="{05817B68-94C9-4A30-A7D7-1FF419C4BA84}"/>
              </a:ext>
            </a:extLst>
          </p:cNvPr>
          <p:cNvSpPr txBox="1"/>
          <p:nvPr/>
        </p:nvSpPr>
        <p:spPr>
          <a:xfrm>
            <a:off x="8793436" y="5795060"/>
            <a:ext cx="3012363" cy="646331"/>
          </a:xfrm>
          <a:prstGeom prst="rect">
            <a:avLst/>
          </a:prstGeom>
          <a:noFill/>
          <a:ln>
            <a:solidFill>
              <a:schemeClr val="tx1"/>
            </a:solidFill>
          </a:ln>
        </p:spPr>
        <p:txBody>
          <a:bodyPr wrap="none" rtlCol="0">
            <a:spAutoFit/>
          </a:bodyPr>
          <a:lstStyle/>
          <a:p>
            <a:r>
              <a:rPr lang="en-US" sz="1600" dirty="0">
                <a:latin typeface="Consolas" panose="020B0609020204030204" pitchFamily="49" charset="0"/>
                <a:cs typeface="Times New Roman" panose="02020603050405020304" pitchFamily="18" charset="0"/>
              </a:rPr>
              <a:t>holds(</a:t>
            </a:r>
            <a:r>
              <a:rPr lang="en-US" sz="1600" i="1" dirty="0">
                <a:latin typeface="Consolas" panose="020B0609020204030204" pitchFamily="49" charset="0"/>
                <a:cs typeface="Times New Roman" panose="02020603050405020304" pitchFamily="18" charset="0"/>
              </a:rPr>
              <a:t>F</a:t>
            </a:r>
            <a:r>
              <a:rPr lang="en-US" sz="1600" dirty="0">
                <a:latin typeface="Consolas" panose="020B0609020204030204" pitchFamily="49" charset="0"/>
                <a:cs typeface="Times New Roman" panose="02020603050405020304" pitchFamily="18" charset="0"/>
              </a:rPr>
              <a:t>,</a:t>
            </a:r>
            <a:r>
              <a:rPr lang="en-US" sz="1600" i="1" dirty="0">
                <a:latin typeface="Consolas" panose="020B0609020204030204" pitchFamily="49" charset="0"/>
                <a:cs typeface="Times New Roman" panose="02020603050405020304" pitchFamily="18" charset="0"/>
              </a:rPr>
              <a:t>S</a:t>
            </a:r>
            <a:r>
              <a:rPr lang="en-US" sz="1600" dirty="0">
                <a:latin typeface="Consolas" panose="020B0609020204030204" pitchFamily="49" charset="0"/>
                <a:cs typeface="Times New Roman" panose="02020603050405020304" pitchFamily="18" charset="0"/>
              </a:rPr>
              <a:t>)</a:t>
            </a:r>
            <a:r>
              <a:rPr lang="en-US" dirty="0"/>
              <a:t>: </a:t>
            </a:r>
            <a:r>
              <a:rPr lang="en-US" i="1" dirty="0"/>
              <a:t>F</a:t>
            </a:r>
            <a:r>
              <a:rPr lang="en-US" dirty="0"/>
              <a:t> true at step </a:t>
            </a:r>
            <a:r>
              <a:rPr lang="en-US" i="1" dirty="0"/>
              <a:t>S</a:t>
            </a:r>
          </a:p>
          <a:p>
            <a:r>
              <a:rPr lang="en-US" sz="1600" dirty="0">
                <a:latin typeface="Consolas" panose="020B0609020204030204" pitchFamily="49" charset="0"/>
                <a:cs typeface="Times New Roman" panose="02020603050405020304" pitchFamily="18" charset="0"/>
              </a:rPr>
              <a:t>-holds(</a:t>
            </a:r>
            <a:r>
              <a:rPr lang="en-US" sz="1600" i="1" dirty="0">
                <a:latin typeface="Consolas" panose="020B0609020204030204" pitchFamily="49" charset="0"/>
                <a:cs typeface="Times New Roman" panose="02020603050405020304" pitchFamily="18" charset="0"/>
              </a:rPr>
              <a:t>F</a:t>
            </a:r>
            <a:r>
              <a:rPr lang="en-US" sz="1600" dirty="0">
                <a:latin typeface="Consolas" panose="020B0609020204030204" pitchFamily="49" charset="0"/>
                <a:cs typeface="Times New Roman" panose="02020603050405020304" pitchFamily="18" charset="0"/>
              </a:rPr>
              <a:t>,</a:t>
            </a:r>
            <a:r>
              <a:rPr lang="en-US" sz="1600" i="1" dirty="0">
                <a:latin typeface="Consolas" panose="020B0609020204030204" pitchFamily="49" charset="0"/>
                <a:cs typeface="Times New Roman" panose="02020603050405020304" pitchFamily="18" charset="0"/>
              </a:rPr>
              <a:t>S</a:t>
            </a:r>
            <a:r>
              <a:rPr lang="en-US" sz="1600" dirty="0">
                <a:latin typeface="Consolas" panose="020B0609020204030204" pitchFamily="49" charset="0"/>
                <a:cs typeface="Times New Roman" panose="02020603050405020304" pitchFamily="18" charset="0"/>
              </a:rPr>
              <a:t>)</a:t>
            </a:r>
            <a:r>
              <a:rPr lang="en-US" dirty="0"/>
              <a:t>: </a:t>
            </a:r>
            <a:r>
              <a:rPr lang="en-US" i="1" dirty="0"/>
              <a:t>F</a:t>
            </a:r>
            <a:r>
              <a:rPr lang="en-US" dirty="0"/>
              <a:t> false at </a:t>
            </a:r>
            <a:r>
              <a:rPr lang="en-US" i="1" dirty="0"/>
              <a: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Approach</a:t>
            </a:r>
          </a:p>
        </p:txBody>
      </p:sp>
      <p:sp>
        <p:nvSpPr>
          <p:cNvPr id="74755" name="Content Placeholder 2"/>
          <p:cNvSpPr>
            <a:spLocks noGrp="1"/>
          </p:cNvSpPr>
          <p:nvPr>
            <p:ph idx="1"/>
          </p:nvPr>
        </p:nvSpPr>
        <p:spPr>
          <a:xfrm>
            <a:off x="838200" y="1247775"/>
            <a:ext cx="10515600" cy="5153025"/>
          </a:xfrm>
        </p:spPr>
        <p:txBody>
          <a:bodyPr/>
          <a:lstStyle/>
          <a:p>
            <a:pPr marL="0" indent="0">
              <a:buFont typeface="Arial" panose="020B0604020202020204" pitchFamily="34" charset="0"/>
              <a:buNone/>
            </a:pPr>
            <a:r>
              <a:rPr lang="en-US" altLang="en-US" b="1"/>
              <a:t>Combination of:</a:t>
            </a:r>
          </a:p>
          <a:p>
            <a:pPr lvl="1"/>
            <a:r>
              <a:rPr lang="en-US" altLang="en-US"/>
              <a:t>Ontologies and ontology-based reasoning</a:t>
            </a:r>
          </a:p>
          <a:p>
            <a:pPr lvl="1"/>
            <a:r>
              <a:rPr lang="en-US" altLang="en-US"/>
              <a:t>Boolean satisfiability and Answer Set Programming (ASP)</a:t>
            </a:r>
          </a:p>
          <a:p>
            <a:pPr lvl="1"/>
            <a:r>
              <a:rPr lang="en-US" altLang="en-US"/>
              <a:t>Non-monotonic logic</a:t>
            </a:r>
          </a:p>
          <a:p>
            <a:pPr lvl="1"/>
            <a:r>
              <a:rPr lang="en-US" altLang="en-US"/>
              <a:t>Action languages</a:t>
            </a:r>
          </a:p>
          <a:p>
            <a:pPr lvl="1"/>
            <a:r>
              <a:rPr lang="en-US" altLang="en-US"/>
              <a:t>Constraint satisfaction</a:t>
            </a:r>
          </a:p>
          <a:p>
            <a:pPr lvl="1"/>
            <a:r>
              <a:rPr lang="en-US" altLang="en-US"/>
              <a:t>Soft constraints</a:t>
            </a:r>
          </a:p>
          <a:p>
            <a:pPr lvl="1"/>
            <a:endParaRPr lang="en-US" altLang="en-US"/>
          </a:p>
        </p:txBody>
      </p:sp>
      <p:pic>
        <p:nvPicPr>
          <p:cNvPr id="747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461963"/>
            <a:ext cx="29051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r>
              <a:rPr lang="en-US" b="1" dirty="0"/>
              <a:t>Questions</a:t>
            </a:r>
          </a:p>
          <a:p>
            <a:pPr lvl="1">
              <a:buFont typeface="Courier New" charset="0"/>
              <a:buChar char="o"/>
              <a:defRPr/>
            </a:pPr>
            <a:r>
              <a:rPr lang="en-US" dirty="0"/>
              <a:t>Is the functional aspect satisfied?</a:t>
            </a:r>
          </a:p>
          <a:p>
            <a:pPr lvl="1">
              <a:buFont typeface="Courier New" charset="0"/>
              <a:buChar char="o"/>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2" name="Title 1">
            <a:extLst/>
          </p:cNvPr>
          <p:cNvSpPr>
            <a:spLocks noGrp="1"/>
          </p:cNvSpPr>
          <p:nvPr>
            <p:ph type="title"/>
          </p:nvPr>
        </p:nvSpPr>
        <p:spPr/>
        <p:txBody>
          <a:bodyPr/>
          <a:lstStyle/>
          <a:p>
            <a:pPr>
              <a:defRPr/>
            </a:pPr>
            <a:r>
              <a:rPr lang="en-US" dirty="0"/>
              <a:t>Example 1</a:t>
            </a:r>
          </a:p>
        </p:txBody>
      </p:sp>
      <p:sp>
        <p:nvSpPr>
          <p:cNvPr id="102404" name="TextBox 3"/>
          <p:cNvSpPr txBox="1">
            <a:spLocks noChangeArrowheads="1"/>
          </p:cNvSpPr>
          <p:nvPr/>
        </p:nvSpPr>
        <p:spPr bwMode="auto">
          <a:xfrm>
            <a:off x="3930650" y="5299075"/>
            <a:ext cx="313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Functional aspect is satisfied</a:t>
            </a:r>
          </a:p>
        </p:txBody>
      </p:sp>
      <p:cxnSp>
        <p:nvCxnSpPr>
          <p:cNvPr id="7" name="Connector: Elbow 6">
            <a:extLst/>
          </p:cNvPr>
          <p:cNvCxnSpPr>
            <a:stCxn id="102404" idx="1"/>
          </p:cNvCxnSpPr>
          <p:nvPr/>
        </p:nvCxnSpPr>
        <p:spPr>
          <a:xfrm rot="10800000">
            <a:off x="3632200" y="5026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p:cNvPr>
          <p:cNvSpPr/>
          <p:nvPr/>
        </p:nvSpPr>
        <p:spPr>
          <a:xfrm>
            <a:off x="1651000" y="4602163"/>
            <a:ext cx="4576763" cy="338137"/>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holds(</a:t>
            </a:r>
            <a:r>
              <a:rPr lang="en-US" sz="1600" dirty="0" err="1">
                <a:latin typeface="Consolas" panose="020B0609020204030204" pitchFamily="49" charset="0"/>
                <a:cs typeface="Times New Roman" panose="02020603050405020304" pitchFamily="18" charset="0"/>
              </a:rPr>
              <a:t>sat_concern</a:t>
            </a:r>
            <a:r>
              <a:rPr lang="en-US" sz="1600" dirty="0">
                <a:latin typeface="Consolas" panose="020B0609020204030204" pitchFamily="49" charset="0"/>
                <a:cs typeface="Times New Roman" panose="02020603050405020304" pitchFamily="18" charset="0"/>
              </a:rPr>
              <a:t>("</a:t>
            </a:r>
            <a:r>
              <a:rPr lang="en-US" sz="1600" dirty="0" err="1">
                <a:latin typeface="Consolas" panose="020B0609020204030204" pitchFamily="49" charset="0"/>
                <a:cs typeface="Times New Roman" panose="02020603050405020304" pitchFamily="18" charset="0"/>
              </a:rPr>
              <a:t>cpsf:Functional</a:t>
            </a:r>
            <a:r>
              <a:rPr lang="en-US" sz="1600" dirty="0">
                <a:latin typeface="Consolas" panose="020B0609020204030204" pitchFamily="49" charset="0"/>
                <a:cs typeface="Times New Roman" panose="02020603050405020304" pitchFamily="18" charset="0"/>
              </a:rPr>
              <a:t>"),0)</a:t>
            </a:r>
          </a:p>
        </p:txBody>
      </p:sp>
      <p:grpSp>
        <p:nvGrpSpPr>
          <p:cNvPr id="102407" name="Group 8"/>
          <p:cNvGrpSpPr>
            <a:grpSpLocks/>
          </p:cNvGrpSpPr>
          <p:nvPr/>
        </p:nvGrpSpPr>
        <p:grpSpPr bwMode="auto">
          <a:xfrm>
            <a:off x="8529638" y="3824288"/>
            <a:ext cx="1930400" cy="2097087"/>
            <a:chOff x="8695498" y="3107908"/>
            <a:chExt cx="1930337" cy="2097138"/>
          </a:xfrm>
        </p:grpSpPr>
        <p:sp>
          <p:nvSpPr>
            <p:cNvPr id="8" name="Rectangle 7">
              <a:extLst/>
            </p:cNvPr>
            <p:cNvSpPr/>
            <p:nvPr/>
          </p:nvSpPr>
          <p:spPr bwMode="auto">
            <a:xfrm>
              <a:off x="9038387" y="3358739"/>
              <a:ext cx="1371555" cy="1846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409" name="TextBox 8"/>
            <p:cNvSpPr txBox="1">
              <a:spLocks noChangeArrowheads="1"/>
            </p:cNvSpPr>
            <p:nvPr/>
          </p:nvSpPr>
          <p:spPr bwMode="auto">
            <a:xfrm>
              <a:off x="8695498" y="3107908"/>
              <a:ext cx="1930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200" b="1"/>
                <a:t>Functional concern tree</a:t>
              </a:r>
            </a:p>
          </p:txBody>
        </p:sp>
        <p:pic>
          <p:nvPicPr>
            <p:cNvPr id="102410" name="Picture 5"/>
            <p:cNvPicPr>
              <a:picLocks noChangeAspect="1" noChangeArrowheads="1"/>
            </p:cNvPicPr>
            <p:nvPr/>
          </p:nvPicPr>
          <p:blipFill>
            <a:blip r:embed="rId2">
              <a:extLst>
                <a:ext uri="{28A0092B-C50C-407E-A947-70E740481C1C}">
                  <a14:useLocalDpi xmlns:a14="http://schemas.microsoft.com/office/drawing/2010/main" val="0"/>
                </a:ext>
              </a:extLst>
            </a:blip>
            <a:srcRect l="21696" t="24860" r="64436" b="49776"/>
            <a:stretch>
              <a:fillRect/>
            </a:stretch>
          </p:blipFill>
          <p:spPr bwMode="auto">
            <a:xfrm>
              <a:off x="9124522" y="3411415"/>
              <a:ext cx="1207087" cy="173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p:cNvPr>
            <p:cNvSpPr/>
            <p:nvPr/>
          </p:nvSpPr>
          <p:spPr bwMode="auto">
            <a:xfrm flipV="1">
              <a:off x="9178082" y="3539719"/>
              <a:ext cx="1098514" cy="723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ectangle 40">
              <a:extLst/>
            </p:cNvPr>
            <p:cNvSpPr/>
            <p:nvPr/>
          </p:nvSpPr>
          <p:spPr bwMode="auto">
            <a:xfrm flipV="1">
              <a:off x="9152683" y="4411277"/>
              <a:ext cx="1098514" cy="723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r>
              <a:rPr lang="en-US" b="1" dirty="0"/>
              <a:t>Questions</a:t>
            </a:r>
          </a:p>
          <a:p>
            <a:pPr lvl="1">
              <a:buFont typeface="Courier New" charset="0"/>
              <a:buChar char="o"/>
              <a:defRPr/>
            </a:pPr>
            <a:r>
              <a:rPr lang="en-US" dirty="0"/>
              <a:t>Are all aspects satisfied?</a:t>
            </a:r>
          </a:p>
          <a:p>
            <a:pPr lvl="1">
              <a:buFont typeface="Courier New" charset="0"/>
              <a:buChar char="o"/>
              <a:defRPr/>
            </a:pPr>
            <a:r>
              <a:rPr lang="en-US" dirty="0">
                <a:solidFill>
                  <a:prstClr val="black"/>
                </a:solidFill>
              </a:rPr>
              <a:t>Outcome of the reasoning process:</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03428" name="TextBox 3"/>
          <p:cNvSpPr txBox="1">
            <a:spLocks noChangeArrowheads="1"/>
          </p:cNvSpPr>
          <p:nvPr/>
        </p:nvSpPr>
        <p:spPr bwMode="auto">
          <a:xfrm>
            <a:off x="3930650" y="5299075"/>
            <a:ext cx="260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All aspects are satisfied</a:t>
            </a:r>
          </a:p>
        </p:txBody>
      </p:sp>
      <p:cxnSp>
        <p:nvCxnSpPr>
          <p:cNvPr id="7" name="Connector: Elbow 6">
            <a:extLst/>
          </p:cNvPr>
          <p:cNvCxnSpPr>
            <a:stCxn id="103428" idx="1"/>
          </p:cNvCxnSpPr>
          <p:nvPr/>
        </p:nvCxnSpPr>
        <p:spPr>
          <a:xfrm rot="10800000">
            <a:off x="3632200" y="5026025"/>
            <a:ext cx="2984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p:cNvPr>
          <p:cNvSpPr/>
          <p:nvPr/>
        </p:nvSpPr>
        <p:spPr>
          <a:xfrm>
            <a:off x="2641600" y="4602163"/>
            <a:ext cx="1981200" cy="338137"/>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holds(sat_all,0)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a:t>
            </a:r>
          </a:p>
        </p:txBody>
      </p:sp>
      <p:sp>
        <p:nvSpPr>
          <p:cNvPr id="3" name="Content Placeholder 2">
            <a:extLst/>
          </p:cNvPr>
          <p:cNvSpPr>
            <a:spLocks noGrp="1"/>
          </p:cNvSpPr>
          <p:nvPr>
            <p:ph idx="1"/>
          </p:nvPr>
        </p:nvSpPr>
        <p:spPr>
          <a:xfrm>
            <a:off x="2152650" y="1714500"/>
            <a:ext cx="9201150" cy="4351338"/>
          </a:xfrm>
        </p:spPr>
        <p:txBody>
          <a:bodyPr>
            <a:normAutofit/>
          </a:bodyPr>
          <a:lstStyle/>
          <a:p>
            <a:pPr marL="0" indent="0">
              <a:buFont typeface="Arial" charset="0"/>
              <a:buNone/>
              <a:defRPr/>
            </a:pPr>
            <a:r>
              <a:rPr lang="en-US" b="1" dirty="0"/>
              <a:t>Also tested:</a:t>
            </a:r>
          </a:p>
          <a:p>
            <a:pPr lvl="1">
              <a:buFont typeface="Courier New" charset="0"/>
              <a:buChar char="o"/>
              <a:defRPr/>
            </a:pPr>
            <a:r>
              <a:rPr lang="en-US" dirty="0"/>
              <a:t>Asking questions about arbitrary aspects and their concerns</a:t>
            </a:r>
          </a:p>
          <a:p>
            <a:pPr marL="0" indent="0">
              <a:buFont typeface="Arial" charset="0"/>
              <a:buNone/>
              <a:defRPr/>
            </a:pPr>
            <a:endParaRPr lang="en-US" b="1" dirty="0"/>
          </a:p>
          <a:p>
            <a:pPr lvl="1">
              <a:buFont typeface="Courier New" charset="0"/>
              <a:buChar char="o"/>
              <a:defRPr/>
            </a:pPr>
            <a:endParaRPr lang="en-US" dirty="0"/>
          </a:p>
          <a:p>
            <a:pPr lvl="1" indent="0">
              <a:buFont typeface="Courier New" charset="0"/>
              <a:buNone/>
              <a:defRPr/>
            </a:pPr>
            <a:endParaRPr lang="en-US" dirty="0"/>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p>
          <a:p>
            <a:pPr lvl="1" indent="0">
              <a:buFont typeface="Courier New" charset="0"/>
              <a:buNone/>
              <a:defRPr/>
            </a:pPr>
            <a:endParaRPr lang="en-US" dirty="0"/>
          </a:p>
          <a:p>
            <a:pPr lvl="1" indent="0">
              <a:buFont typeface="Courier New" charset="0"/>
              <a:buNone/>
              <a:defRPr/>
            </a:pPr>
            <a:endParaRPr lang="en-US" dirty="0"/>
          </a:p>
        </p:txBody>
      </p:sp>
      <p:pic>
        <p:nvPicPr>
          <p:cNvPr id="10445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0113" y="2400300"/>
            <a:ext cx="533241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3" name="Group 20"/>
          <p:cNvGrpSpPr>
            <a:grpSpLocks/>
          </p:cNvGrpSpPr>
          <p:nvPr/>
        </p:nvGrpSpPr>
        <p:grpSpPr bwMode="auto">
          <a:xfrm>
            <a:off x="7980363" y="3308350"/>
            <a:ext cx="2058987" cy="2427288"/>
            <a:chOff x="5617026" y="60328"/>
            <a:chExt cx="3420836" cy="4032703"/>
          </a:xfrm>
        </p:grpSpPr>
        <p:grpSp>
          <p:nvGrpSpPr>
            <p:cNvPr id="104454" name="Group 21"/>
            <p:cNvGrpSpPr>
              <a:grpSpLocks/>
            </p:cNvGrpSpPr>
            <p:nvPr/>
          </p:nvGrpSpPr>
          <p:grpSpPr bwMode="auto">
            <a:xfrm>
              <a:off x="5617026" y="60328"/>
              <a:ext cx="3420836" cy="4032703"/>
              <a:chOff x="5094514" y="365126"/>
              <a:chExt cx="3420836" cy="4032703"/>
            </a:xfrm>
          </p:grpSpPr>
          <p:pic>
            <p:nvPicPr>
              <p:cNvPr id="104456" name="Picture 23"/>
              <p:cNvPicPr>
                <a:picLocks noChangeAspect="1"/>
              </p:cNvPicPr>
              <p:nvPr/>
            </p:nvPicPr>
            <p:blipFill>
              <a:blip r:embed="rId3" cstate="print">
                <a:extLst>
                  <a:ext uri="{28A0092B-C50C-407E-A947-70E740481C1C}">
                    <a14:useLocalDpi xmlns:a14="http://schemas.microsoft.com/office/drawing/2010/main" val="0"/>
                  </a:ext>
                </a:extLst>
              </a:blip>
              <a:srcRect l="21449" t="20641" r="53551" b="33119"/>
              <a:stretch>
                <a:fillRect/>
              </a:stretch>
            </p:blipFill>
            <p:spPr bwMode="auto">
              <a:xfrm>
                <a:off x="5239658" y="569900"/>
                <a:ext cx="3077028" cy="355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Rounded Corners 50">
                <a:extLst/>
              </p:cNvPr>
              <p:cNvSpPr/>
              <p:nvPr/>
            </p:nvSpPr>
            <p:spPr>
              <a:xfrm>
                <a:off x="5094514" y="365126"/>
                <a:ext cx="3420836" cy="4032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 name="Oval 22">
              <a:extLst/>
            </p:cNvPr>
            <p:cNvSpPr/>
            <p:nvPr/>
          </p:nvSpPr>
          <p:spPr>
            <a:xfrm>
              <a:off x="7349862" y="442763"/>
              <a:ext cx="1147313" cy="1147302"/>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sz="5200" dirty="0"/>
          </a:p>
          <a:p>
            <a:pPr marL="0" indent="0">
              <a:buFont typeface="Arial" charset="0"/>
              <a:buNone/>
              <a:defRPr/>
            </a:pPr>
            <a:r>
              <a:rPr lang="en-US" b="1" dirty="0"/>
              <a:t> </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p>
          <a:p>
            <a:pPr lvl="1" indent="0">
              <a:buFont typeface="Courier New" charset="0"/>
              <a:buNone/>
              <a:defRPr/>
            </a:pPr>
            <a:endParaRPr lang="en-US" dirty="0"/>
          </a:p>
          <a:p>
            <a:pPr lvl="1" indent="0">
              <a:buFont typeface="Courier New" charset="0"/>
              <a:buNone/>
              <a:defRPr/>
            </a:pPr>
            <a:r>
              <a:rPr lang="en-US" dirty="0"/>
              <a:t> </a:t>
            </a:r>
          </a:p>
        </p:txBody>
      </p:sp>
      <p:sp>
        <p:nvSpPr>
          <p:cNvPr id="4" name="Rectangle 3">
            <a:extLst/>
          </p:cNvPr>
          <p:cNvSpPr/>
          <p:nvPr/>
        </p:nvSpPr>
        <p:spPr>
          <a:xfrm>
            <a:off x="2949575" y="3316288"/>
            <a:ext cx="6096000" cy="1816100"/>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occurs(cyberattack,0).</a:t>
            </a:r>
          </a:p>
          <a:p>
            <a:pPr>
              <a:defRPr/>
            </a:pPr>
            <a:endParaRPr lang="en-US" sz="1600" dirty="0">
              <a:latin typeface="Consolas" panose="020B0609020204030204" pitchFamily="49" charset="0"/>
              <a:cs typeface="Times New Roman" panose="02020603050405020304" pitchFamily="18" charset="0"/>
            </a:endParaRPr>
          </a:p>
          <a:p>
            <a:pPr>
              <a:defRPr/>
            </a:pPr>
            <a:r>
              <a:rPr lang="en-US" sz="1600" dirty="0">
                <a:latin typeface="Consolas" panose="020B0609020204030204" pitchFamily="49" charset="0"/>
                <a:cs typeface="Times New Roman" panose="02020603050405020304" pitchFamily="18" charset="0"/>
              </a:rPr>
              <a:t>holds(affected(</a:t>
            </a:r>
            <a:r>
              <a:rPr lang="en-US" sz="1600" dirty="0" err="1">
                <a:latin typeface="Consolas" panose="020B0609020204030204" pitchFamily="49" charset="0"/>
                <a:cs typeface="Times New Roman" panose="02020603050405020304" pitchFamily="18" charset="0"/>
              </a:rPr>
              <a:t>sam</a:t>
            </a:r>
            <a:r>
              <a:rPr lang="en-US" sz="1600" dirty="0">
                <a:latin typeface="Consolas" panose="020B0609020204030204" pitchFamily="49" charset="0"/>
                <a:cs typeface="Times New Roman" panose="02020603050405020304" pitchFamily="18" charset="0"/>
              </a:rPr>
              <a:t>),S+1) :-</a:t>
            </a:r>
          </a:p>
          <a:p>
            <a:pPr>
              <a:defRPr/>
            </a:pPr>
            <a:r>
              <a:rPr lang="en-US" sz="1600" dirty="0">
                <a:latin typeface="Consolas" panose="020B0609020204030204" pitchFamily="49" charset="0"/>
                <a:cs typeface="Times New Roman" panose="02020603050405020304" pitchFamily="18" charset="0"/>
              </a:rPr>
              <a:t>	step(S), occurs(</a:t>
            </a:r>
            <a:r>
              <a:rPr lang="en-US" sz="1600" dirty="0" err="1">
                <a:latin typeface="Consolas" panose="020B0609020204030204" pitchFamily="49" charset="0"/>
                <a:cs typeface="Times New Roman" panose="02020603050405020304" pitchFamily="18" charset="0"/>
              </a:rPr>
              <a:t>cyberattack,S</a:t>
            </a:r>
            <a:r>
              <a:rPr lang="en-US" sz="1600" dirty="0">
                <a:latin typeface="Consolas" panose="020B0609020204030204" pitchFamily="49" charset="0"/>
                <a:cs typeface="Times New Roman" panose="02020603050405020304" pitchFamily="18" charset="0"/>
              </a:rPr>
              <a:t>).</a:t>
            </a:r>
          </a:p>
          <a:p>
            <a:pPr>
              <a:defRPr/>
            </a:pPr>
            <a:endParaRPr lang="en-US" sz="1600" dirty="0">
              <a:latin typeface="Consolas" panose="020B0609020204030204" pitchFamily="49" charset="0"/>
              <a:cs typeface="Times New Roman" panose="02020603050405020304" pitchFamily="18" charset="0"/>
            </a:endParaRPr>
          </a:p>
          <a:p>
            <a:pPr>
              <a:defRPr/>
            </a:pPr>
            <a:r>
              <a:rPr lang="en-US" sz="1600" dirty="0">
                <a:latin typeface="Consolas" panose="020B0609020204030204" pitchFamily="49" charset="0"/>
                <a:cs typeface="Times New Roman" panose="02020603050405020304" pitchFamily="18" charset="0"/>
              </a:rPr>
              <a:t>-holds("slow_mode_input1",S) :-</a:t>
            </a:r>
          </a:p>
          <a:p>
            <a:pPr>
              <a:defRPr/>
            </a:pPr>
            <a:r>
              <a:rPr lang="en-US" sz="1600" dirty="0">
                <a:latin typeface="Consolas" panose="020B0609020204030204" pitchFamily="49" charset="0"/>
                <a:cs typeface="Times New Roman" panose="02020603050405020304" pitchFamily="18" charset="0"/>
              </a:rPr>
              <a:t>	step(S), holds(affected(</a:t>
            </a:r>
            <a:r>
              <a:rPr lang="en-US" sz="1600" dirty="0" err="1">
                <a:latin typeface="Consolas" panose="020B0609020204030204" pitchFamily="49" charset="0"/>
                <a:cs typeface="Times New Roman" panose="02020603050405020304" pitchFamily="18" charset="0"/>
              </a:rPr>
              <a:t>sam</a:t>
            </a:r>
            <a:r>
              <a:rPr lang="en-US" sz="1600" dirty="0">
                <a:latin typeface="Consolas" panose="020B0609020204030204" pitchFamily="49" charset="0"/>
                <a:cs typeface="Times New Roman" panose="02020603050405020304" pitchFamily="18" charset="0"/>
              </a:rPr>
              <a:t>),S).</a:t>
            </a:r>
          </a:p>
        </p:txBody>
      </p:sp>
      <p:sp>
        <p:nvSpPr>
          <p:cNvPr id="8" name="TextBox 7">
            <a:extLst/>
          </p:cNvPr>
          <p:cNvSpPr txBox="1">
            <a:spLocks noRot="1" noChangeAspect="1" noMove="1" noResize="1" noEditPoints="1" noAdjustHandles="1" noChangeArrowheads="1" noChangeShapeType="1" noTextEdit="1"/>
          </p:cNvSpPr>
          <p:nvPr/>
        </p:nvSpPr>
        <p:spPr>
          <a:xfrm>
            <a:off x="3857324" y="5308193"/>
            <a:ext cx="4477351" cy="1092607"/>
          </a:xfrm>
          <a:prstGeom prst="rect">
            <a:avLst/>
          </a:prstGeom>
          <a:blipFill>
            <a:blip r:embed="rId2"/>
            <a:stretch>
              <a:fillRect l="-1226" t="-3352" r="-545" b="-4469"/>
            </a:stretch>
          </a:blipFill>
        </p:spPr>
        <p:txBody>
          <a:bodyPr/>
          <a:lstStyle/>
          <a:p>
            <a:pPr>
              <a:defRPr/>
            </a:pPr>
            <a:r>
              <a:rPr lang="en-US">
                <a:noFill/>
              </a:rPr>
              <a:t> </a:t>
            </a:r>
          </a:p>
        </p:txBody>
      </p:sp>
      <p:sp>
        <p:nvSpPr>
          <p:cNvPr id="5" name="Freeform: Shape 4">
            <a:extLst/>
          </p:cNvPr>
          <p:cNvSpPr/>
          <p:nvPr/>
        </p:nvSpPr>
        <p:spPr>
          <a:xfrm>
            <a:off x="2543175" y="3095625"/>
            <a:ext cx="411163" cy="393700"/>
          </a:xfrm>
          <a:custGeom>
            <a:avLst/>
            <a:gdLst>
              <a:gd name="connsiteX0" fmla="*/ 269787 w 410464"/>
              <a:gd name="connsiteY0" fmla="*/ 0 h 393896"/>
              <a:gd name="connsiteX1" fmla="*/ 2501 w 410464"/>
              <a:gd name="connsiteY1" fmla="*/ 253219 h 393896"/>
              <a:gd name="connsiteX2" fmla="*/ 410464 w 410464"/>
              <a:gd name="connsiteY2" fmla="*/ 393896 h 393896"/>
            </a:gdLst>
            <a:ahLst/>
            <a:cxnLst>
              <a:cxn ang="0">
                <a:pos x="connsiteX0" y="connsiteY0"/>
              </a:cxn>
              <a:cxn ang="0">
                <a:pos x="connsiteX1" y="connsiteY1"/>
              </a:cxn>
              <a:cxn ang="0">
                <a:pos x="connsiteX2" y="connsiteY2"/>
              </a:cxn>
            </a:cxnLst>
            <a:rect l="l" t="t" r="r" b="b"/>
            <a:pathLst>
              <a:path w="410464" h="393896">
                <a:moveTo>
                  <a:pt x="269787" y="0"/>
                </a:moveTo>
                <a:cubicBezTo>
                  <a:pt x="124421" y="93785"/>
                  <a:pt x="-20945" y="187570"/>
                  <a:pt x="2501" y="253219"/>
                </a:cubicBezTo>
                <a:cubicBezTo>
                  <a:pt x="25947" y="318868"/>
                  <a:pt x="218205" y="356382"/>
                  <a:pt x="410464" y="393896"/>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Freeform: Shape 5">
            <a:extLst/>
          </p:cNvPr>
          <p:cNvSpPr/>
          <p:nvPr/>
        </p:nvSpPr>
        <p:spPr>
          <a:xfrm>
            <a:off x="4838700" y="3108325"/>
            <a:ext cx="1485900" cy="803275"/>
          </a:xfrm>
          <a:custGeom>
            <a:avLst/>
            <a:gdLst>
              <a:gd name="connsiteX0" fmla="*/ 0 w 1485443"/>
              <a:gd name="connsiteY0" fmla="*/ 0 h 801858"/>
              <a:gd name="connsiteX1" fmla="*/ 1420837 w 1485443"/>
              <a:gd name="connsiteY1" fmla="*/ 407963 h 801858"/>
              <a:gd name="connsiteX2" fmla="*/ 1111348 w 1485443"/>
              <a:gd name="connsiteY2" fmla="*/ 801858 h 801858"/>
            </a:gdLst>
            <a:ahLst/>
            <a:cxnLst>
              <a:cxn ang="0">
                <a:pos x="connsiteX0" y="connsiteY0"/>
              </a:cxn>
              <a:cxn ang="0">
                <a:pos x="connsiteX1" y="connsiteY1"/>
              </a:cxn>
              <a:cxn ang="0">
                <a:pos x="connsiteX2" y="connsiteY2"/>
              </a:cxn>
            </a:cxnLst>
            <a:rect l="l" t="t" r="r" b="b"/>
            <a:pathLst>
              <a:path w="1485443" h="801858">
                <a:moveTo>
                  <a:pt x="0" y="0"/>
                </a:moveTo>
                <a:cubicBezTo>
                  <a:pt x="617806" y="137160"/>
                  <a:pt x="1235612" y="274320"/>
                  <a:pt x="1420837" y="407963"/>
                </a:cubicBezTo>
                <a:cubicBezTo>
                  <a:pt x="1606062" y="541606"/>
                  <a:pt x="1358705" y="671732"/>
                  <a:pt x="1111348" y="801858"/>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6">
            <a:extLst/>
          </p:cNvPr>
          <p:cNvSpPr/>
          <p:nvPr/>
        </p:nvSpPr>
        <p:spPr>
          <a:xfrm>
            <a:off x="7161213" y="3122613"/>
            <a:ext cx="1495425" cy="1576387"/>
          </a:xfrm>
          <a:custGeom>
            <a:avLst/>
            <a:gdLst>
              <a:gd name="connsiteX0" fmla="*/ 1097280 w 1496172"/>
              <a:gd name="connsiteY0" fmla="*/ 0 h 1575581"/>
              <a:gd name="connsiteX1" fmla="*/ 1434905 w 1496172"/>
              <a:gd name="connsiteY1" fmla="*/ 1083212 h 1575581"/>
              <a:gd name="connsiteX2" fmla="*/ 0 w 1496172"/>
              <a:gd name="connsiteY2" fmla="*/ 1575581 h 1575581"/>
            </a:gdLst>
            <a:ahLst/>
            <a:cxnLst>
              <a:cxn ang="0">
                <a:pos x="connsiteX0" y="connsiteY0"/>
              </a:cxn>
              <a:cxn ang="0">
                <a:pos x="connsiteX1" y="connsiteY1"/>
              </a:cxn>
              <a:cxn ang="0">
                <a:pos x="connsiteX2" y="connsiteY2"/>
              </a:cxn>
            </a:cxnLst>
            <a:rect l="l" t="t" r="r" b="b"/>
            <a:pathLst>
              <a:path w="1496172" h="1575581">
                <a:moveTo>
                  <a:pt x="1097280" y="0"/>
                </a:moveTo>
                <a:cubicBezTo>
                  <a:pt x="1357532" y="410307"/>
                  <a:pt x="1617785" y="820615"/>
                  <a:pt x="1434905" y="1083212"/>
                </a:cubicBezTo>
                <a:cubicBezTo>
                  <a:pt x="1252025" y="1345809"/>
                  <a:pt x="626012" y="1460695"/>
                  <a:pt x="0" y="1575581"/>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64CF786D-3AE2-40E5-9CBC-B3FAD16B05B1}"/>
              </a:ext>
            </a:extLst>
          </p:cNvPr>
          <p:cNvSpPr/>
          <p:nvPr/>
        </p:nvSpPr>
        <p:spPr>
          <a:xfrm>
            <a:off x="9659787" y="4699000"/>
            <a:ext cx="2390398" cy="584775"/>
          </a:xfrm>
          <a:prstGeom prst="rect">
            <a:avLst/>
          </a:prstGeom>
          <a:ln>
            <a:solidFill>
              <a:schemeClr val="tx1"/>
            </a:solidFill>
          </a:ln>
        </p:spPr>
        <p:txBody>
          <a:bodyPr wrap="none">
            <a:spAutoFit/>
          </a:bodyPr>
          <a:lstStyle/>
          <a:p>
            <a:r>
              <a:rPr lang="en-US" sz="1600" dirty="0">
                <a:latin typeface="Consolas" panose="020B0609020204030204" pitchFamily="49" charset="0"/>
              </a:rPr>
              <a:t>occurs(</a:t>
            </a:r>
            <a:r>
              <a:rPr lang="en-US" sz="1600" i="1" dirty="0">
                <a:latin typeface="Consolas" panose="020B0609020204030204" pitchFamily="49" charset="0"/>
              </a:rPr>
              <a:t>E</a:t>
            </a:r>
            <a:r>
              <a:rPr lang="en-US" sz="1600" dirty="0">
                <a:latin typeface="Consolas" panose="020B0609020204030204" pitchFamily="49" charset="0"/>
              </a:rPr>
              <a:t>,</a:t>
            </a:r>
            <a:r>
              <a:rPr lang="en-US" sz="1600" i="1" dirty="0">
                <a:latin typeface="Consolas" panose="020B0609020204030204" pitchFamily="49" charset="0"/>
              </a:rPr>
              <a:t>S</a:t>
            </a:r>
            <a:r>
              <a:rPr lang="en-US" sz="1600" dirty="0">
                <a:latin typeface="Consolas" panose="020B0609020204030204" pitchFamily="49" charset="0"/>
              </a:rPr>
              <a:t>)</a:t>
            </a:r>
            <a:r>
              <a:rPr lang="en-US" sz="1600" dirty="0"/>
              <a:t>: </a:t>
            </a:r>
            <a:r>
              <a:rPr lang="en-US" sz="1600" i="1" dirty="0"/>
              <a:t>E</a:t>
            </a:r>
            <a:r>
              <a:rPr lang="en-US" sz="1600" dirty="0"/>
              <a:t> occurs </a:t>
            </a:r>
          </a:p>
          <a:p>
            <a:pPr algn="r"/>
            <a:r>
              <a:rPr lang="en-US" sz="1600" dirty="0"/>
              <a:t>at step </a:t>
            </a:r>
            <a:r>
              <a:rPr lang="en-US" sz="1600" i="1" dirty="0"/>
              <a:t>S</a:t>
            </a:r>
          </a:p>
        </p:txBody>
      </p:sp>
      <p:sp>
        <p:nvSpPr>
          <p:cNvPr id="11" name="TextBox 10">
            <a:extLst>
              <a:ext uri="{FF2B5EF4-FFF2-40B4-BE49-F238E27FC236}">
                <a16:creationId xmlns:a16="http://schemas.microsoft.com/office/drawing/2014/main" id="{D12AB323-8B12-4B7E-A00B-2CA206AD0F5E}"/>
              </a:ext>
            </a:extLst>
          </p:cNvPr>
          <p:cNvSpPr txBox="1"/>
          <p:nvPr/>
        </p:nvSpPr>
        <p:spPr>
          <a:xfrm rot="16200000">
            <a:off x="2138597" y="4200715"/>
            <a:ext cx="1372235" cy="307777"/>
          </a:xfrm>
          <a:prstGeom prst="rect">
            <a:avLst/>
          </a:prstGeom>
          <a:noFill/>
        </p:spPr>
        <p:txBody>
          <a:bodyPr wrap="none" rtlCol="0">
            <a:spAutoFit/>
          </a:bodyPr>
          <a:lstStyle/>
          <a:p>
            <a:r>
              <a:rPr lang="en-US" sz="1400" b="1" dirty="0"/>
              <a:t>Effect Axioms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buFont typeface="Courier New" charset="0"/>
              <a:buChar char="o"/>
              <a:defRPr/>
            </a:pPr>
            <a:r>
              <a:rPr lang="en-US" dirty="0"/>
              <a:t>Is the functionality concern satisfied?</a:t>
            </a:r>
          </a:p>
          <a:p>
            <a:pPr lvl="1">
              <a:buFont typeface="Courier New" charset="0"/>
              <a:buChar char="o"/>
              <a:defRPr/>
            </a:pPr>
            <a:endParaRPr lang="en-US" dirty="0">
              <a:solidFill>
                <a:prstClr val="black"/>
              </a:solidFill>
            </a:endParaRP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06500" name="TextBox 3"/>
          <p:cNvSpPr txBox="1">
            <a:spLocks noChangeArrowheads="1"/>
          </p:cNvSpPr>
          <p:nvPr/>
        </p:nvSpPr>
        <p:spPr bwMode="auto">
          <a:xfrm>
            <a:off x="3311525" y="6153150"/>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Functionality concern is </a:t>
            </a:r>
            <a:r>
              <a:rPr lang="en-US" altLang="en-US" sz="1800" b="1"/>
              <a:t>not</a:t>
            </a:r>
            <a:r>
              <a:rPr lang="en-US" altLang="en-US" sz="1800"/>
              <a:t> satisfied</a:t>
            </a:r>
          </a:p>
        </p:txBody>
      </p:sp>
      <p:pic>
        <p:nvPicPr>
          <p:cNvPr id="4" name="Picture 3">
            <a:extLst/>
          </p:cNvPr>
          <p:cNvPicPr>
            <a:picLocks noChangeAspect="1"/>
          </p:cNvPicPr>
          <p:nvPr/>
        </p:nvPicPr>
        <p:blipFill rotWithShape="1">
          <a:blip r:embed="rId2"/>
          <a:srcRect t="59284" r="61374" b="13971"/>
          <a:stretch/>
        </p:blipFill>
        <p:spPr>
          <a:xfrm>
            <a:off x="2219325" y="4292600"/>
            <a:ext cx="4364038" cy="1752600"/>
          </a:xfrm>
          <a:prstGeom prst="rect">
            <a:avLst/>
          </a:prstGeom>
          <a:ln>
            <a:solidFill>
              <a:srgbClr val="D9D9D9"/>
            </a:solidFill>
          </a:ln>
          <a:effectLst>
            <a:outerShdw blurRad="50800" dist="38100" dir="2700000" algn="tl" rotWithShape="0">
              <a:prstClr val="black">
                <a:alpha val="40000"/>
              </a:prstClr>
            </a:outerShdw>
          </a:effectLst>
        </p:spPr>
      </p:pic>
      <p:sp>
        <p:nvSpPr>
          <p:cNvPr id="6" name="Freeform: Shape 5">
            <a:extLst/>
          </p:cNvPr>
          <p:cNvSpPr/>
          <p:nvPr/>
        </p:nvSpPr>
        <p:spPr>
          <a:xfrm>
            <a:off x="1808163" y="5824538"/>
            <a:ext cx="1539875" cy="533400"/>
          </a:xfrm>
          <a:custGeom>
            <a:avLst/>
            <a:gdLst>
              <a:gd name="connsiteX0" fmla="*/ 1539775 w 1539775"/>
              <a:gd name="connsiteY0" fmla="*/ 534572 h 534572"/>
              <a:gd name="connsiteX1" fmla="*/ 90802 w 1539775"/>
              <a:gd name="connsiteY1" fmla="*/ 365760 h 534572"/>
              <a:gd name="connsiteX2" fmla="*/ 273682 w 1539775"/>
              <a:gd name="connsiteY2" fmla="*/ 0 h 534572"/>
            </a:gdLst>
            <a:ahLst/>
            <a:cxnLst>
              <a:cxn ang="0">
                <a:pos x="connsiteX0" y="connsiteY0"/>
              </a:cxn>
              <a:cxn ang="0">
                <a:pos x="connsiteX1" y="connsiteY1"/>
              </a:cxn>
              <a:cxn ang="0">
                <a:pos x="connsiteX2" y="connsiteY2"/>
              </a:cxn>
            </a:cxnLst>
            <a:rect l="l" t="t" r="r" b="b"/>
            <a:pathLst>
              <a:path w="1539775" h="534572">
                <a:moveTo>
                  <a:pt x="1539775" y="534572"/>
                </a:moveTo>
                <a:cubicBezTo>
                  <a:pt x="920796" y="494713"/>
                  <a:pt x="301817" y="454855"/>
                  <a:pt x="90802" y="365760"/>
                </a:cubicBezTo>
                <a:cubicBezTo>
                  <a:pt x="-120214" y="276665"/>
                  <a:pt x="76734" y="138332"/>
                  <a:pt x="273682"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p:cNvPr>
          <p:cNvSpPr>
            <a:spLocks noRot="1" noChangeAspect="1" noMove="1" noResize="1" noEditPoints="1" noAdjustHandles="1" noChangeArrowheads="1" noChangeShapeType="1" noTextEdit="1"/>
          </p:cNvSpPr>
          <p:nvPr/>
        </p:nvSpPr>
        <p:spPr>
          <a:xfrm>
            <a:off x="7965268" y="4208791"/>
            <a:ext cx="3141663" cy="1920013"/>
          </a:xfrm>
          <a:prstGeom prst="rect">
            <a:avLst/>
          </a:prstGeom>
          <a:blipFill>
            <a:blip r:embed="rId3"/>
            <a:stretch>
              <a:fillRect/>
            </a:stretch>
          </a:blipFill>
          <a:ln>
            <a:solidFill>
              <a:srgbClr val="D9D9D9"/>
            </a:solidFill>
          </a:ln>
          <a:effectLst>
            <a:outerShdw blurRad="50800" dist="38100" dir="2700000" algn="tl" rotWithShape="0">
              <a:prstClr val="black">
                <a:alpha val="40000"/>
              </a:prstClr>
            </a:outerShdw>
          </a:effectLst>
        </p:spPr>
        <p:txBody>
          <a:bodyPr/>
          <a:lstStyle/>
          <a:p>
            <a:pPr>
              <a:defRPr/>
            </a:pPr>
            <a:r>
              <a:rPr lang="en-US">
                <a:noFill/>
              </a:rPr>
              <a:t> </a:t>
            </a:r>
          </a:p>
        </p:txBody>
      </p:sp>
      <p:sp>
        <p:nvSpPr>
          <p:cNvPr id="10" name="Freeform: Shape 9">
            <a:extLst/>
          </p:cNvPr>
          <p:cNvSpPr/>
          <p:nvPr/>
        </p:nvSpPr>
        <p:spPr>
          <a:xfrm>
            <a:off x="1585913" y="5318125"/>
            <a:ext cx="552450" cy="900113"/>
          </a:xfrm>
          <a:custGeom>
            <a:avLst/>
            <a:gdLst>
              <a:gd name="connsiteX0" fmla="*/ 355375 w 552322"/>
              <a:gd name="connsiteY0" fmla="*/ 900332 h 900332"/>
              <a:gd name="connsiteX1" fmla="*/ 3682 w 552322"/>
              <a:gd name="connsiteY1" fmla="*/ 689317 h 900332"/>
              <a:gd name="connsiteX2" fmla="*/ 552322 w 552322"/>
              <a:gd name="connsiteY2" fmla="*/ 0 h 900332"/>
            </a:gdLst>
            <a:ahLst/>
            <a:cxnLst>
              <a:cxn ang="0">
                <a:pos x="connsiteX0" y="connsiteY0"/>
              </a:cxn>
              <a:cxn ang="0">
                <a:pos x="connsiteX1" y="connsiteY1"/>
              </a:cxn>
              <a:cxn ang="0">
                <a:pos x="connsiteX2" y="connsiteY2"/>
              </a:cxn>
            </a:cxnLst>
            <a:rect l="l" t="t" r="r" b="b"/>
            <a:pathLst>
              <a:path w="552322" h="900332">
                <a:moveTo>
                  <a:pt x="355375" y="900332"/>
                </a:moveTo>
                <a:cubicBezTo>
                  <a:pt x="163116" y="869852"/>
                  <a:pt x="-29142" y="839372"/>
                  <a:pt x="3682" y="689317"/>
                </a:cubicBezTo>
                <a:cubicBezTo>
                  <a:pt x="36506" y="539262"/>
                  <a:pt x="294414" y="269631"/>
                  <a:pt x="552322"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TextBox 4">
            <a:extLst>
              <a:ext uri="{FF2B5EF4-FFF2-40B4-BE49-F238E27FC236}">
                <a16:creationId xmlns:a16="http://schemas.microsoft.com/office/drawing/2014/main" id="{7A331FFC-F04A-45D5-AD66-3C9AAFA19199}"/>
              </a:ext>
            </a:extLst>
          </p:cNvPr>
          <p:cNvSpPr txBox="1"/>
          <p:nvPr/>
        </p:nvSpPr>
        <p:spPr>
          <a:xfrm>
            <a:off x="192360" y="4367490"/>
            <a:ext cx="1518364" cy="523220"/>
          </a:xfrm>
          <a:prstGeom prst="rect">
            <a:avLst/>
          </a:prstGeom>
          <a:noFill/>
        </p:spPr>
        <p:txBody>
          <a:bodyPr wrap="none" rtlCol="0">
            <a:spAutoFit/>
          </a:bodyPr>
          <a:lstStyle/>
          <a:p>
            <a:pPr algn="ctr"/>
            <a:r>
              <a:rPr lang="en-US" sz="1400" dirty="0">
                <a:solidFill>
                  <a:srgbClr val="FF0000"/>
                </a:solidFill>
              </a:rPr>
              <a:t>List of</a:t>
            </a:r>
          </a:p>
          <a:p>
            <a:pPr algn="ctr"/>
            <a:r>
              <a:rPr lang="en-US" sz="1400" dirty="0">
                <a:solidFill>
                  <a:srgbClr val="FF0000"/>
                </a:solidFill>
              </a:rPr>
              <a:t>unsatisfied items</a:t>
            </a:r>
          </a:p>
        </p:txBody>
      </p:sp>
      <p:cxnSp>
        <p:nvCxnSpPr>
          <p:cNvPr id="8" name="Connector: Elbow 7">
            <a:extLst>
              <a:ext uri="{FF2B5EF4-FFF2-40B4-BE49-F238E27FC236}">
                <a16:creationId xmlns:a16="http://schemas.microsoft.com/office/drawing/2014/main" id="{6A2D50F6-E559-4552-8569-DC9BEEEC009C}"/>
              </a:ext>
            </a:extLst>
          </p:cNvPr>
          <p:cNvCxnSpPr>
            <a:stCxn id="5" idx="2"/>
          </p:cNvCxnSpPr>
          <p:nvPr/>
        </p:nvCxnSpPr>
        <p:spPr>
          <a:xfrm rot="16200000" flipH="1">
            <a:off x="1466441" y="4375810"/>
            <a:ext cx="157023" cy="118682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buFont typeface="Courier New" charset="0"/>
              <a:buChar char="o"/>
              <a:defRPr/>
            </a:pPr>
            <a:r>
              <a:rPr lang="en-US" dirty="0"/>
              <a:t>Is the functional aspect satisfied?</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07524" name="TextBox 3"/>
          <p:cNvSpPr txBox="1">
            <a:spLocks noChangeArrowheads="1"/>
          </p:cNvSpPr>
          <p:nvPr/>
        </p:nvSpPr>
        <p:spPr bwMode="auto">
          <a:xfrm>
            <a:off x="2524125" y="6124575"/>
            <a:ext cx="481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No</a:t>
            </a:r>
          </a:p>
        </p:txBody>
      </p:sp>
      <p:pic>
        <p:nvPicPr>
          <p:cNvPr id="14" name="Picture 13">
            <a:extLst/>
          </p:cNvPr>
          <p:cNvPicPr>
            <a:picLocks noChangeAspect="1"/>
          </p:cNvPicPr>
          <p:nvPr/>
        </p:nvPicPr>
        <p:blipFill rotWithShape="1">
          <a:blip r:embed="rId2"/>
          <a:srcRect t="59284" r="61374" b="13971"/>
          <a:stretch/>
        </p:blipFill>
        <p:spPr>
          <a:xfrm>
            <a:off x="2349500" y="4267200"/>
            <a:ext cx="4362450" cy="1752600"/>
          </a:xfrm>
          <a:prstGeom prst="rect">
            <a:avLst/>
          </a:prstGeom>
          <a:ln>
            <a:solidFill>
              <a:srgbClr val="D9D9D9"/>
            </a:solidFill>
          </a:ln>
          <a:effectLst>
            <a:outerShdw blurRad="50800" dist="38100" dir="2700000" algn="tl" rotWithShape="0">
              <a:prstClr val="black">
                <a:alpha val="40000"/>
              </a:prstClr>
            </a:outerShdw>
          </a:effectLst>
        </p:spPr>
      </p:pic>
      <p:sp>
        <p:nvSpPr>
          <p:cNvPr id="4" name="Freeform: Shape 3">
            <a:extLst/>
          </p:cNvPr>
          <p:cNvSpPr/>
          <p:nvPr/>
        </p:nvSpPr>
        <p:spPr>
          <a:xfrm>
            <a:off x="1700213" y="5627688"/>
            <a:ext cx="776287" cy="703262"/>
          </a:xfrm>
          <a:custGeom>
            <a:avLst/>
            <a:gdLst>
              <a:gd name="connsiteX0" fmla="*/ 775983 w 775983"/>
              <a:gd name="connsiteY0" fmla="*/ 703385 h 703385"/>
              <a:gd name="connsiteX1" fmla="*/ 2260 w 775983"/>
              <a:gd name="connsiteY1" fmla="*/ 168812 h 703385"/>
              <a:gd name="connsiteX2" fmla="*/ 522764 w 775983"/>
              <a:gd name="connsiteY2" fmla="*/ 0 h 703385"/>
            </a:gdLst>
            <a:ahLst/>
            <a:cxnLst>
              <a:cxn ang="0">
                <a:pos x="connsiteX0" y="connsiteY0"/>
              </a:cxn>
              <a:cxn ang="0">
                <a:pos x="connsiteX1" y="connsiteY1"/>
              </a:cxn>
              <a:cxn ang="0">
                <a:pos x="connsiteX2" y="connsiteY2"/>
              </a:cxn>
            </a:cxnLst>
            <a:rect l="l" t="t" r="r" b="b"/>
            <a:pathLst>
              <a:path w="775983" h="703385">
                <a:moveTo>
                  <a:pt x="775983" y="703385"/>
                </a:moveTo>
                <a:cubicBezTo>
                  <a:pt x="410223" y="494714"/>
                  <a:pt x="44463" y="286043"/>
                  <a:pt x="2260" y="168812"/>
                </a:cubicBezTo>
                <a:cubicBezTo>
                  <a:pt x="-39943" y="51581"/>
                  <a:pt x="522764" y="0"/>
                  <a:pt x="522764"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7527" name="Group 15"/>
          <p:cNvGrpSpPr>
            <a:grpSpLocks/>
          </p:cNvGrpSpPr>
          <p:nvPr/>
        </p:nvGrpSpPr>
        <p:grpSpPr bwMode="auto">
          <a:xfrm>
            <a:off x="8529638" y="3824288"/>
            <a:ext cx="1930400" cy="2097087"/>
            <a:chOff x="8695498" y="3107908"/>
            <a:chExt cx="1930337" cy="2097138"/>
          </a:xfrm>
        </p:grpSpPr>
        <p:sp>
          <p:nvSpPr>
            <p:cNvPr id="17" name="Rectangle 16">
              <a:extLst/>
            </p:cNvPr>
            <p:cNvSpPr/>
            <p:nvPr/>
          </p:nvSpPr>
          <p:spPr bwMode="auto">
            <a:xfrm>
              <a:off x="9038387" y="3358739"/>
              <a:ext cx="1371555" cy="1846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529" name="TextBox 8"/>
            <p:cNvSpPr txBox="1">
              <a:spLocks noChangeArrowheads="1"/>
            </p:cNvSpPr>
            <p:nvPr/>
          </p:nvSpPr>
          <p:spPr bwMode="auto">
            <a:xfrm>
              <a:off x="8695498" y="3107908"/>
              <a:ext cx="1930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200" b="1"/>
                <a:t>Functional concern tree</a:t>
              </a:r>
            </a:p>
          </p:txBody>
        </p:sp>
        <p:pic>
          <p:nvPicPr>
            <p:cNvPr id="107530" name="Picture 18"/>
            <p:cNvPicPr>
              <a:picLocks noChangeAspect="1" noChangeArrowheads="1"/>
            </p:cNvPicPr>
            <p:nvPr/>
          </p:nvPicPr>
          <p:blipFill>
            <a:blip r:embed="rId3">
              <a:extLst>
                <a:ext uri="{28A0092B-C50C-407E-A947-70E740481C1C}">
                  <a14:useLocalDpi xmlns:a14="http://schemas.microsoft.com/office/drawing/2010/main" val="0"/>
                </a:ext>
              </a:extLst>
            </a:blip>
            <a:srcRect l="21696" t="24860" r="64436" b="49776"/>
            <a:stretch>
              <a:fillRect/>
            </a:stretch>
          </p:blipFill>
          <p:spPr bwMode="auto">
            <a:xfrm>
              <a:off x="9124522" y="3411415"/>
              <a:ext cx="1207087" cy="173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p:cNvPr>
            <p:cNvSpPr/>
            <p:nvPr/>
          </p:nvSpPr>
          <p:spPr bwMode="auto">
            <a:xfrm flipV="1">
              <a:off x="9178082" y="3539719"/>
              <a:ext cx="1098514" cy="723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a:extLst/>
            </p:cNvPr>
            <p:cNvSpPr/>
            <p:nvPr/>
          </p:nvSpPr>
          <p:spPr bwMode="auto">
            <a:xfrm flipV="1">
              <a:off x="9152683" y="4411277"/>
              <a:ext cx="1098514" cy="723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buFont typeface="Courier New" charset="0"/>
              <a:buChar char="o"/>
              <a:defRPr/>
            </a:pPr>
            <a:r>
              <a:rPr lang="en-US" dirty="0"/>
              <a:t>What happens in the environment?</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08548" name="TextBox 3"/>
          <p:cNvSpPr txBox="1">
            <a:spLocks noChangeArrowheads="1"/>
          </p:cNvSpPr>
          <p:nvPr/>
        </p:nvSpPr>
        <p:spPr bwMode="auto">
          <a:xfrm>
            <a:off x="2870200" y="6072188"/>
            <a:ext cx="3813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The recording is thrown out of court</a:t>
            </a:r>
          </a:p>
        </p:txBody>
      </p:sp>
      <p:sp>
        <p:nvSpPr>
          <p:cNvPr id="108549" name="TextBox 4"/>
          <p:cNvSpPr txBox="1">
            <a:spLocks noChangeArrowheads="1"/>
          </p:cNvSpPr>
          <p:nvPr/>
        </p:nvSpPr>
        <p:spPr bwMode="auto">
          <a:xfrm>
            <a:off x="7697788" y="4478338"/>
            <a:ext cx="3533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600"/>
              <a:t>Conclusion based on the knowledge:</a:t>
            </a:r>
          </a:p>
        </p:txBody>
      </p:sp>
      <p:pic>
        <p:nvPicPr>
          <p:cNvPr id="10" name="Picture 9">
            <a:extLst/>
          </p:cNvPr>
          <p:cNvPicPr>
            <a:picLocks noChangeAspect="1"/>
          </p:cNvPicPr>
          <p:nvPr/>
        </p:nvPicPr>
        <p:blipFill rotWithShape="1">
          <a:blip r:embed="rId2"/>
          <a:srcRect t="59284" r="61374" b="13971"/>
          <a:stretch/>
        </p:blipFill>
        <p:spPr>
          <a:xfrm>
            <a:off x="2595563" y="4264025"/>
            <a:ext cx="4362450" cy="1752600"/>
          </a:xfrm>
          <a:prstGeom prst="rect">
            <a:avLst/>
          </a:prstGeom>
          <a:ln>
            <a:solidFill>
              <a:srgbClr val="D9D9D9"/>
            </a:solidFill>
          </a:ln>
          <a:effectLst>
            <a:outerShdw blurRad="50800" dist="38100" dir="2700000" algn="tl" rotWithShape="0">
              <a:prstClr val="black">
                <a:alpha val="40000"/>
              </a:prstClr>
            </a:outerShdw>
          </a:effectLst>
        </p:spPr>
      </p:pic>
      <p:sp>
        <p:nvSpPr>
          <p:cNvPr id="4" name="Freeform: Shape 3">
            <a:extLst/>
          </p:cNvPr>
          <p:cNvSpPr/>
          <p:nvPr/>
        </p:nvSpPr>
        <p:spPr>
          <a:xfrm>
            <a:off x="2046288" y="5949950"/>
            <a:ext cx="809625" cy="366713"/>
          </a:xfrm>
          <a:custGeom>
            <a:avLst/>
            <a:gdLst>
              <a:gd name="connsiteX0" fmla="*/ 809600 w 809600"/>
              <a:gd name="connsiteY0" fmla="*/ 365760 h 365760"/>
              <a:gd name="connsiteX1" fmla="*/ 7741 w 809600"/>
              <a:gd name="connsiteY1" fmla="*/ 253218 h 365760"/>
              <a:gd name="connsiteX2" fmla="*/ 471975 w 809600"/>
              <a:gd name="connsiteY2" fmla="*/ 0 h 365760"/>
            </a:gdLst>
            <a:ahLst/>
            <a:cxnLst>
              <a:cxn ang="0">
                <a:pos x="connsiteX0" y="connsiteY0"/>
              </a:cxn>
              <a:cxn ang="0">
                <a:pos x="connsiteX1" y="connsiteY1"/>
              </a:cxn>
              <a:cxn ang="0">
                <a:pos x="connsiteX2" y="connsiteY2"/>
              </a:cxn>
            </a:cxnLst>
            <a:rect l="l" t="t" r="r" b="b"/>
            <a:pathLst>
              <a:path w="809600" h="365760">
                <a:moveTo>
                  <a:pt x="809600" y="365760"/>
                </a:moveTo>
                <a:cubicBezTo>
                  <a:pt x="436806" y="339969"/>
                  <a:pt x="64012" y="314178"/>
                  <a:pt x="7741" y="253218"/>
                </a:cubicBezTo>
                <a:cubicBezTo>
                  <a:pt x="-48530" y="192258"/>
                  <a:pt x="211722" y="96129"/>
                  <a:pt x="471975"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a:extLst/>
          </p:cNvPr>
          <p:cNvSpPr/>
          <p:nvPr/>
        </p:nvSpPr>
        <p:spPr>
          <a:xfrm>
            <a:off x="7767638" y="4802188"/>
            <a:ext cx="3986212" cy="461962"/>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200" dirty="0">
                <a:latin typeface="Consolas" panose="020B0609020204030204" pitchFamily="49" charset="0"/>
                <a:cs typeface="Times New Roman" panose="02020603050405020304" pitchFamily="18" charset="0"/>
              </a:rPr>
              <a:t>event(</a:t>
            </a:r>
            <a:r>
              <a:rPr lang="en-US" sz="1200" dirty="0" err="1">
                <a:latin typeface="Consolas" panose="020B0609020204030204" pitchFamily="49" charset="0"/>
                <a:cs typeface="Times New Roman" panose="02020603050405020304" pitchFamily="18" charset="0"/>
              </a:rPr>
              <a:t>recipient_rejects,S</a:t>
            </a:r>
            <a:r>
              <a:rPr lang="en-US" sz="1200" dirty="0">
                <a:latin typeface="Consolas" panose="020B0609020204030204" pitchFamily="49" charset="0"/>
                <a:cs typeface="Times New Roman" panose="02020603050405020304" pitchFamily="18" charset="0"/>
              </a:rPr>
              <a:t>) :-</a:t>
            </a:r>
          </a:p>
          <a:p>
            <a:pPr>
              <a:defRPr/>
            </a:pPr>
            <a:r>
              <a:rPr lang="en-US" sz="1200" dirty="0">
                <a:latin typeface="Consolas" panose="020B0609020204030204" pitchFamily="49" charset="0"/>
                <a:cs typeface="Times New Roman" panose="02020603050405020304" pitchFamily="18" charset="0"/>
              </a:rPr>
              <a:t>   -holds(</a:t>
            </a:r>
            <a:r>
              <a:rPr lang="en-US" sz="1200" dirty="0" err="1">
                <a:latin typeface="Consolas" panose="020B0609020204030204" pitchFamily="49" charset="0"/>
                <a:cs typeface="Times New Roman" panose="02020603050405020304" pitchFamily="18" charset="0"/>
              </a:rPr>
              <a:t>sat_concern</a:t>
            </a:r>
            <a:r>
              <a:rPr lang="en-US" sz="1200" dirty="0">
                <a:latin typeface="Consolas" panose="020B0609020204030204" pitchFamily="49" charset="0"/>
                <a:cs typeface="Times New Roman" panose="02020603050405020304" pitchFamily="18" charset="0"/>
              </a:rPr>
              <a:t>("</a:t>
            </a:r>
            <a:r>
              <a:rPr lang="en-US" sz="1200" dirty="0" err="1">
                <a:latin typeface="Consolas" panose="020B0609020204030204" pitchFamily="49" charset="0"/>
                <a:cs typeface="Times New Roman" panose="02020603050405020304" pitchFamily="18" charset="0"/>
              </a:rPr>
              <a:t>cpsf:Functional</a:t>
            </a:r>
            <a:r>
              <a:rPr lang="en-US" sz="1200" dirty="0">
                <a:latin typeface="Consolas" panose="020B0609020204030204" pitchFamily="49" charset="0"/>
                <a:cs typeface="Times New Roman" panose="02020603050405020304" pitchFamily="18" charset="0"/>
              </a:rPr>
              <a: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3</a:t>
            </a:r>
          </a:p>
        </p:txBody>
      </p:sp>
      <p:sp>
        <p:nvSpPr>
          <p:cNvPr id="3" name="Content Placeholder 2">
            <a:extLst/>
          </p:cNvPr>
          <p:cNvSpPr>
            <a:spLocks noGrp="1"/>
          </p:cNvSpPr>
          <p:nvPr>
            <p:ph idx="1"/>
          </p:nvPr>
        </p:nvSpPr>
        <p:spPr>
          <a:xfrm>
            <a:off x="838200" y="1247775"/>
            <a:ext cx="10515600" cy="5153025"/>
          </a:xfrm>
        </p:spPr>
        <p:txBody>
          <a:bodyPr>
            <a:normAutofit fontScale="85000" lnSpcReduction="2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buFont typeface="Courier New" charset="0"/>
              <a:buChar char="o"/>
              <a:defRPr/>
            </a:pPr>
            <a:r>
              <a:rPr lang="en-US" dirty="0"/>
              <a:t>How can it be mitigated?</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09572" name="TextBox 19"/>
          <p:cNvSpPr txBox="1">
            <a:spLocks noChangeArrowheads="1"/>
          </p:cNvSpPr>
          <p:nvPr/>
        </p:nvSpPr>
        <p:spPr bwMode="auto">
          <a:xfrm>
            <a:off x="5800725" y="3943350"/>
            <a:ext cx="4480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b="1" dirty="0"/>
              <a:t>Mitigation Generation Module (Axioms)</a:t>
            </a:r>
          </a:p>
        </p:txBody>
      </p:sp>
      <p:sp>
        <p:nvSpPr>
          <p:cNvPr id="24" name="Arrow: Down 23">
            <a:extLst/>
          </p:cNvPr>
          <p:cNvSpPr/>
          <p:nvPr/>
        </p:nvSpPr>
        <p:spPr>
          <a:xfrm rot="10800000" flipV="1">
            <a:off x="5397500" y="5081588"/>
            <a:ext cx="471488" cy="6604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Arrow: Down 24">
            <a:extLst/>
          </p:cNvPr>
          <p:cNvSpPr/>
          <p:nvPr/>
        </p:nvSpPr>
        <p:spPr>
          <a:xfrm rot="10800000" flipV="1">
            <a:off x="9013825" y="5095875"/>
            <a:ext cx="471488" cy="6604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a:extLst/>
          </p:cNvPr>
          <p:cNvSpPr/>
          <p:nvPr/>
        </p:nvSpPr>
        <p:spPr>
          <a:xfrm>
            <a:off x="3216275" y="4548188"/>
            <a:ext cx="4833938" cy="338137"/>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do(A,S) v -do(A,S) :- step(S), action(A).</a:t>
            </a:r>
          </a:p>
        </p:txBody>
      </p:sp>
      <p:sp>
        <p:nvSpPr>
          <p:cNvPr id="5" name="Rectangle 4">
            <a:extLst/>
          </p:cNvPr>
          <p:cNvSpPr/>
          <p:nvPr/>
        </p:nvSpPr>
        <p:spPr>
          <a:xfrm>
            <a:off x="8207375" y="4424363"/>
            <a:ext cx="2555875" cy="585787"/>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 </a:t>
            </a:r>
            <a:r>
              <a:rPr lang="en-US" sz="1600" dirty="0" err="1">
                <a:latin typeface="Consolas" panose="020B0609020204030204" pitchFamily="49" charset="0"/>
                <a:cs typeface="Times New Roman" panose="02020603050405020304" pitchFamily="18" charset="0"/>
              </a:rPr>
              <a:t>last_step</a:t>
            </a:r>
            <a:r>
              <a:rPr lang="en-US" sz="1600" dirty="0">
                <a:latin typeface="Consolas" panose="020B0609020204030204" pitchFamily="49" charset="0"/>
                <a:cs typeface="Times New Roman" panose="02020603050405020304" pitchFamily="18" charset="0"/>
              </a:rPr>
              <a:t>(S), </a:t>
            </a:r>
          </a:p>
          <a:p>
            <a:pPr>
              <a:defRPr/>
            </a:pPr>
            <a:r>
              <a:rPr lang="en-US" sz="1600" dirty="0">
                <a:latin typeface="Consolas" panose="020B0609020204030204" pitchFamily="49" charset="0"/>
                <a:cs typeface="Times New Roman" panose="02020603050405020304" pitchFamily="18" charset="0"/>
              </a:rPr>
              <a:t>   -holds(</a:t>
            </a:r>
            <a:r>
              <a:rPr lang="en-US" sz="1600" dirty="0" err="1">
                <a:latin typeface="Consolas" panose="020B0609020204030204" pitchFamily="49" charset="0"/>
                <a:cs typeface="Times New Roman" panose="02020603050405020304" pitchFamily="18" charset="0"/>
              </a:rPr>
              <a:t>sat_all,S</a:t>
            </a:r>
            <a:r>
              <a:rPr lang="en-US" sz="1600" dirty="0">
                <a:latin typeface="Consolas" panose="020B0609020204030204" pitchFamily="49" charset="0"/>
                <a:cs typeface="Times New Roman" panose="02020603050405020304" pitchFamily="18" charset="0"/>
              </a:rPr>
              <a:t>).</a:t>
            </a:r>
          </a:p>
        </p:txBody>
      </p:sp>
      <p:sp>
        <p:nvSpPr>
          <p:cNvPr id="13" name="TextBox 12">
            <a:extLst/>
          </p:cNvPr>
          <p:cNvSpPr txBox="1">
            <a:spLocks noRot="1" noChangeAspect="1" noMove="1" noResize="1" noEditPoints="1" noAdjustHandles="1" noChangeArrowheads="1" noChangeShapeType="1" noTextEdit="1"/>
          </p:cNvSpPr>
          <p:nvPr/>
        </p:nvSpPr>
        <p:spPr>
          <a:xfrm>
            <a:off x="3804031" y="5755684"/>
            <a:ext cx="6828491" cy="800219"/>
          </a:xfrm>
          <a:prstGeom prst="rect">
            <a:avLst/>
          </a:prstGeom>
          <a:blipFill>
            <a:blip r:embed="rId2"/>
            <a:stretch>
              <a:fillRect t="-3817" b="-11450"/>
            </a:stretch>
          </a:blipFill>
        </p:spPr>
        <p:txBody>
          <a:bodyPr/>
          <a:lstStyle/>
          <a:p>
            <a:pPr>
              <a:defRPr/>
            </a:pPr>
            <a:r>
              <a:rPr lang="en-US">
                <a:noFill/>
              </a:rPr>
              <a:t> </a:t>
            </a:r>
          </a:p>
        </p:txBody>
      </p:sp>
      <p:sp>
        <p:nvSpPr>
          <p:cNvPr id="14" name="TextBox 13">
            <a:extLst/>
          </p:cNvPr>
          <p:cNvSpPr txBox="1">
            <a:spLocks noRot="1" noChangeAspect="1" noMove="1" noResize="1" noEditPoints="1" noAdjustHandles="1" noChangeArrowheads="1" noChangeShapeType="1" noTextEdit="1"/>
          </p:cNvSpPr>
          <p:nvPr/>
        </p:nvSpPr>
        <p:spPr>
          <a:xfrm>
            <a:off x="8213570" y="5755684"/>
            <a:ext cx="2761187" cy="815608"/>
          </a:xfrm>
          <a:prstGeom prst="rect">
            <a:avLst/>
          </a:prstGeom>
          <a:blipFill>
            <a:blip r:embed="rId3"/>
            <a:stretch>
              <a:fillRect/>
            </a:stretch>
          </a:blipFill>
        </p:spPr>
        <p:txBody>
          <a:bodyPr/>
          <a:lstStyle/>
          <a:p>
            <a:pPr>
              <a:defRPr/>
            </a:pPr>
            <a:r>
              <a:rPr lang="en-US">
                <a:noFill/>
              </a:rPr>
              <a:t> </a:t>
            </a:r>
          </a:p>
        </p:txBody>
      </p:sp>
      <p:sp>
        <p:nvSpPr>
          <p:cNvPr id="6" name="Rectangle 5">
            <a:extLst/>
          </p:cNvPr>
          <p:cNvSpPr/>
          <p:nvPr/>
        </p:nvSpPr>
        <p:spPr>
          <a:xfrm>
            <a:off x="141288" y="5900738"/>
            <a:ext cx="3662362" cy="338137"/>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600" dirty="0">
                <a:latin typeface="Consolas" panose="020B0609020204030204" pitchFamily="49" charset="0"/>
                <a:cs typeface="Times New Roman" panose="02020603050405020304" pitchFamily="18" charset="0"/>
              </a:rPr>
              <a:t>:~ do(A,S), action(A), step(S).</a:t>
            </a:r>
          </a:p>
        </p:txBody>
      </p:sp>
      <p:sp>
        <p:nvSpPr>
          <p:cNvPr id="109580" name="TextBox 19"/>
          <p:cNvSpPr txBox="1">
            <a:spLocks noChangeArrowheads="1"/>
          </p:cNvSpPr>
          <p:nvPr/>
        </p:nvSpPr>
        <p:spPr bwMode="auto">
          <a:xfrm>
            <a:off x="328613" y="5286375"/>
            <a:ext cx="32877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800" b="1"/>
              <a:t>Minimize number of actions </a:t>
            </a:r>
          </a:p>
          <a:p>
            <a:pPr algn="ctr">
              <a:lnSpc>
                <a:spcPct val="100000"/>
              </a:lnSpc>
              <a:spcBef>
                <a:spcPct val="0"/>
              </a:spcBef>
              <a:buSzTx/>
              <a:buFontTx/>
              <a:buNone/>
            </a:pPr>
            <a:r>
              <a:rPr lang="en-US" altLang="en-US" sz="1800" b="1"/>
              <a:t>(soft constraint)</a:t>
            </a:r>
          </a:p>
        </p:txBody>
      </p:sp>
      <p:sp>
        <p:nvSpPr>
          <p:cNvPr id="15" name="Rectangle 14">
            <a:extLst>
              <a:ext uri="{FF2B5EF4-FFF2-40B4-BE49-F238E27FC236}">
                <a16:creationId xmlns:a16="http://schemas.microsoft.com/office/drawing/2014/main" id="{38D83A4C-3F9F-4A08-A987-362492023CB6}"/>
              </a:ext>
            </a:extLst>
          </p:cNvPr>
          <p:cNvSpPr/>
          <p:nvPr/>
        </p:nvSpPr>
        <p:spPr>
          <a:xfrm>
            <a:off x="97971" y="4211562"/>
            <a:ext cx="1988457" cy="584775"/>
          </a:xfrm>
          <a:prstGeom prst="rect">
            <a:avLst/>
          </a:prstGeom>
          <a:ln>
            <a:solidFill>
              <a:schemeClr val="tx1"/>
            </a:solidFill>
          </a:ln>
        </p:spPr>
        <p:txBody>
          <a:bodyPr wrap="square">
            <a:spAutoFit/>
          </a:bodyPr>
          <a:lstStyle/>
          <a:p>
            <a:r>
              <a:rPr lang="en-US" sz="1600" dirty="0">
                <a:latin typeface="Consolas" panose="020B0609020204030204" pitchFamily="49" charset="0"/>
              </a:rPr>
              <a:t>do(</a:t>
            </a:r>
            <a:r>
              <a:rPr lang="en-US" sz="1600" i="1" dirty="0">
                <a:latin typeface="Consolas" panose="020B0609020204030204" pitchFamily="49" charset="0"/>
              </a:rPr>
              <a:t>A</a:t>
            </a:r>
            <a:r>
              <a:rPr lang="en-US" sz="1600" dirty="0">
                <a:latin typeface="Consolas" panose="020B0609020204030204" pitchFamily="49" charset="0"/>
              </a:rPr>
              <a:t>,</a:t>
            </a:r>
            <a:r>
              <a:rPr lang="en-US" sz="1600" i="1" dirty="0">
                <a:latin typeface="Consolas" panose="020B0609020204030204" pitchFamily="49" charset="0"/>
              </a:rPr>
              <a:t>S</a:t>
            </a:r>
            <a:r>
              <a:rPr lang="en-US" sz="1600" dirty="0">
                <a:latin typeface="Consolas" panose="020B0609020204030204" pitchFamily="49" charset="0"/>
              </a:rPr>
              <a:t>)</a:t>
            </a:r>
            <a:r>
              <a:rPr lang="en-US" sz="1600" dirty="0"/>
              <a:t>: execute </a:t>
            </a:r>
            <a:r>
              <a:rPr lang="en-US" sz="1600" i="1" dirty="0"/>
              <a:t>A</a:t>
            </a:r>
            <a:endParaRPr lang="en-US" sz="1600" dirty="0"/>
          </a:p>
          <a:p>
            <a:pPr algn="r"/>
            <a:r>
              <a:rPr lang="en-US" sz="1600" dirty="0"/>
              <a:t>at step </a:t>
            </a:r>
            <a:r>
              <a:rPr lang="en-US" sz="1600" i="1" dirty="0"/>
              <a: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1 – Step 3</a:t>
            </a:r>
          </a:p>
        </p:txBody>
      </p:sp>
      <p:sp>
        <p:nvSpPr>
          <p:cNvPr id="3" name="Content Placeholder 2">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at 25 fps by SAM</a:t>
            </a:r>
          </a:p>
          <a:p>
            <a:pPr marL="0" indent="0">
              <a:buFont typeface="Arial" charset="0"/>
              <a:buNone/>
              <a:defRPr/>
            </a:pPr>
            <a:endParaRPr lang="en-US" sz="2400" dirty="0">
              <a:solidFill>
                <a:prstClr val="black"/>
              </a:solidFill>
            </a:endParaRPr>
          </a:p>
          <a:p>
            <a:pPr marL="0" indent="0">
              <a:buFont typeface="Arial" charset="0"/>
              <a:buNone/>
              <a:defRPr/>
            </a:pPr>
            <a:r>
              <a:rPr lang="en-US" sz="2400" i="1" dirty="0">
                <a:solidFill>
                  <a:prstClr val="black"/>
                </a:solidFill>
              </a:rPr>
              <a:t>A cyberattack occurs and hacks the SAM to activate recording at 50 fps</a:t>
            </a:r>
          </a:p>
          <a:p>
            <a:pPr marL="457200" lvl="1" indent="0">
              <a:buFont typeface="Courier New" charset="0"/>
              <a:buNone/>
              <a:defRPr/>
            </a:pPr>
            <a:endParaRPr lang="en-US" dirty="0"/>
          </a:p>
          <a:p>
            <a:pPr marL="0" indent="0">
              <a:buFont typeface="Arial" charset="0"/>
              <a:buNone/>
              <a:defRPr/>
            </a:pPr>
            <a:r>
              <a:rPr lang="en-US" b="1" dirty="0"/>
              <a:t>Questions</a:t>
            </a:r>
          </a:p>
          <a:p>
            <a:pPr lvl="1">
              <a:buFont typeface="Courier New" charset="0"/>
              <a:buChar char="o"/>
              <a:defRPr/>
            </a:pPr>
            <a:r>
              <a:rPr lang="en-US" dirty="0"/>
              <a:t>How can it be mitigated?</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
        <p:nvSpPr>
          <p:cNvPr id="110596" name="TextBox 17"/>
          <p:cNvSpPr txBox="1">
            <a:spLocks noChangeArrowheads="1"/>
          </p:cNvSpPr>
          <p:nvPr/>
        </p:nvSpPr>
        <p:spPr bwMode="auto">
          <a:xfrm flipH="1">
            <a:off x="4470400" y="5907088"/>
            <a:ext cx="309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“Replace basic camera with </a:t>
            </a:r>
          </a:p>
          <a:p>
            <a:pPr>
              <a:lnSpc>
                <a:spcPct val="100000"/>
              </a:lnSpc>
              <a:spcBef>
                <a:spcPct val="0"/>
              </a:spcBef>
              <a:buSzTx/>
              <a:buFontTx/>
              <a:buNone/>
            </a:pPr>
            <a:r>
              <a:rPr lang="en-US" altLang="en-US" sz="1800"/>
              <a:t>  advanced camera”</a:t>
            </a:r>
          </a:p>
        </p:txBody>
      </p:sp>
      <p:cxnSp>
        <p:nvCxnSpPr>
          <p:cNvPr id="21" name="Connector: Elbow 20">
            <a:extLst/>
          </p:cNvPr>
          <p:cNvCxnSpPr>
            <a:cxnSpLocks/>
          </p:cNvCxnSpPr>
          <p:nvPr/>
        </p:nvCxnSpPr>
        <p:spPr>
          <a:xfrm rot="10800000">
            <a:off x="3965575" y="5773738"/>
            <a:ext cx="476250" cy="45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0598" name="Picture 3"/>
          <p:cNvPicPr>
            <a:picLocks noChangeAspect="1" noChangeArrowheads="1"/>
          </p:cNvPicPr>
          <p:nvPr/>
        </p:nvPicPr>
        <p:blipFill>
          <a:blip r:embed="rId2">
            <a:extLst>
              <a:ext uri="{28A0092B-C50C-407E-A947-70E740481C1C}">
                <a14:useLocalDpi xmlns:a14="http://schemas.microsoft.com/office/drawing/2010/main" val="0"/>
              </a:ext>
            </a:extLst>
          </a:blip>
          <a:srcRect t="59070" r="66229" b="23450"/>
          <a:stretch>
            <a:fillRect/>
          </a:stretch>
        </p:blipFill>
        <p:spPr bwMode="auto">
          <a:xfrm>
            <a:off x="3278188" y="4570413"/>
            <a:ext cx="381476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lgn="ctr">
              <a:defRPr/>
            </a:pPr>
            <a:r>
              <a:rPr lang="en-US" dirty="0"/>
              <a:t>Example 2</a:t>
            </a:r>
            <a:br>
              <a:rPr lang="en-US" dirty="0"/>
            </a:br>
            <a:r>
              <a:rPr lang="en-US" dirty="0"/>
              <a:t>Self-Driving Car (a)</a:t>
            </a:r>
          </a:p>
        </p:txBody>
      </p:sp>
      <p:sp>
        <p:nvSpPr>
          <p:cNvPr id="3" name="Text Placeholder 2">
            <a:extLst/>
          </p:cNvPr>
          <p:cNvSpPr>
            <a:spLocks noGrp="1"/>
          </p:cNvSpPr>
          <p:nvPr>
            <p:ph type="body" idx="1"/>
          </p:nvPr>
        </p:nvSpPr>
        <p:spPr/>
        <p:txBody>
          <a:bodyPr/>
          <a:lstStyle/>
          <a:p>
            <a:pPr>
              <a:buFont typeface="Arial" charset="0"/>
              <a:buNone/>
              <a:defRPr/>
            </a:pPr>
            <a:r>
              <a:rPr lang="en-US" dirty="0"/>
              <a:t>A self-driving car uses SAM and camera for lane keeping/assist</a:t>
            </a:r>
          </a:p>
          <a:p>
            <a:pPr>
              <a:buFont typeface="Arial" charset="0"/>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Progress</a:t>
            </a:r>
          </a:p>
        </p:txBody>
      </p:sp>
      <p:sp>
        <p:nvSpPr>
          <p:cNvPr id="3" name="Content Placeholder 2">
            <a:extLst/>
          </p:cNvPr>
          <p:cNvSpPr>
            <a:spLocks noGrp="1"/>
          </p:cNvSpPr>
          <p:nvPr>
            <p:ph idx="1"/>
          </p:nvPr>
        </p:nvSpPr>
        <p:spPr>
          <a:xfrm>
            <a:off x="838200" y="1247775"/>
            <a:ext cx="10515600" cy="5153025"/>
          </a:xfrm>
        </p:spPr>
        <p:txBody>
          <a:bodyPr>
            <a:normAutofit fontScale="85000" lnSpcReduction="20000"/>
          </a:bodyPr>
          <a:lstStyle/>
          <a:p>
            <a:pPr>
              <a:defRPr/>
            </a:pPr>
            <a:r>
              <a:rPr lang="en-US" dirty="0"/>
              <a:t>Studied 3 scenarios</a:t>
            </a:r>
          </a:p>
          <a:p>
            <a:pPr lvl="1">
              <a:defRPr/>
            </a:pPr>
            <a:r>
              <a:rPr lang="pt-BR" dirty="0"/>
              <a:t>Automotive/Cam - Lane Keeping/Assist</a:t>
            </a:r>
          </a:p>
          <a:p>
            <a:pPr lvl="1">
              <a:defRPr/>
            </a:pPr>
            <a:r>
              <a:rPr lang="en-US" dirty="0"/>
              <a:t>Automotive/Sensors - Adaptive Cruise Control</a:t>
            </a:r>
          </a:p>
          <a:p>
            <a:pPr lvl="1">
              <a:defRPr/>
            </a:pPr>
            <a:r>
              <a:rPr lang="en-US" dirty="0"/>
              <a:t>Check colors and line-styles</a:t>
            </a:r>
          </a:p>
          <a:p>
            <a:pPr>
              <a:defRPr/>
            </a:pPr>
            <a:r>
              <a:rPr lang="en-US" dirty="0"/>
              <a:t>Single level of decomposition considered</a:t>
            </a:r>
          </a:p>
          <a:p>
            <a:pPr>
              <a:defRPr/>
            </a:pPr>
            <a:r>
              <a:rPr lang="en-US" dirty="0"/>
              <a:t>Formalized</a:t>
            </a:r>
          </a:p>
          <a:p>
            <a:pPr lvl="1">
              <a:defRPr/>
            </a:pPr>
            <a:r>
              <a:rPr lang="en-US" dirty="0"/>
              <a:t>Aspects</a:t>
            </a:r>
          </a:p>
          <a:p>
            <a:pPr lvl="1">
              <a:defRPr/>
            </a:pPr>
            <a:r>
              <a:rPr lang="en-US" dirty="0"/>
              <a:t>Concerns</a:t>
            </a:r>
          </a:p>
          <a:p>
            <a:pPr lvl="1">
              <a:defRPr/>
            </a:pPr>
            <a:r>
              <a:rPr lang="en-US" dirty="0"/>
              <a:t>Properties</a:t>
            </a:r>
          </a:p>
          <a:p>
            <a:pPr lvl="1">
              <a:defRPr/>
            </a:pPr>
            <a:r>
              <a:rPr lang="en-US" dirty="0"/>
              <a:t>Constraints/Trade-offs</a:t>
            </a:r>
          </a:p>
          <a:p>
            <a:pPr lvl="1">
              <a:defRPr/>
            </a:pPr>
            <a:r>
              <a:rPr lang="en-US" dirty="0"/>
              <a:t>Their interactions and dependencies</a:t>
            </a:r>
          </a:p>
          <a:p>
            <a:pPr>
              <a:defRPr/>
            </a:pPr>
            <a:r>
              <a:rPr lang="en-US" dirty="0"/>
              <a:t>Reasoning</a:t>
            </a:r>
          </a:p>
          <a:p>
            <a:pPr lvl="1">
              <a:defRPr/>
            </a:pPr>
            <a:r>
              <a:rPr lang="en-US" dirty="0"/>
              <a:t>Satisfaction of properties, concerns, aspects</a:t>
            </a:r>
          </a:p>
          <a:p>
            <a:pPr lvl="1">
              <a:defRPr/>
            </a:pPr>
            <a:r>
              <a:rPr lang="en-US" dirty="0"/>
              <a:t>Exogenous events, interactions with surrounding environment</a:t>
            </a:r>
          </a:p>
          <a:p>
            <a:pPr lvl="1">
              <a:defRPr/>
            </a:pPr>
            <a:r>
              <a:rPr lang="en-US" dirty="0"/>
              <a:t>Determination of mitigations</a:t>
            </a:r>
          </a:p>
          <a:p>
            <a:pPr>
              <a:defRPr/>
            </a:pPr>
            <a:r>
              <a:rPr lang="en-US" dirty="0"/>
              <a:t>Generalized CPS diagram for a collection of use-cases</a:t>
            </a:r>
          </a:p>
          <a:p>
            <a:pPr>
              <a:defRPr/>
            </a:pPr>
            <a:endParaRPr lang="en-US" dirty="0"/>
          </a:p>
        </p:txBody>
      </p:sp>
      <p:pic>
        <p:nvPicPr>
          <p:cNvPr id="7578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82125" y="365125"/>
            <a:ext cx="27908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rmAutofit fontScale="90000"/>
          </a:bodyPr>
          <a:lstStyle/>
          <a:p>
            <a:pPr>
              <a:defRPr/>
            </a:pPr>
            <a:r>
              <a:rPr lang="en-US" dirty="0"/>
              <a:t>Example 2</a:t>
            </a:r>
            <a:br>
              <a:rPr lang="en-US" dirty="0"/>
            </a:br>
            <a:r>
              <a:rPr lang="en-US" dirty="0"/>
              <a:t>Self-Driving Car (a)</a:t>
            </a:r>
          </a:p>
        </p:txBody>
      </p:sp>
      <p:sp>
        <p:nvSpPr>
          <p:cNvPr id="11" name="Oval 10">
            <a:extLst/>
          </p:cNvPr>
          <p:cNvSpPr/>
          <p:nvPr/>
        </p:nvSpPr>
        <p:spPr>
          <a:xfrm>
            <a:off x="3276600" y="2468563"/>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camera</a:t>
            </a:r>
          </a:p>
        </p:txBody>
      </p:sp>
      <p:sp>
        <p:nvSpPr>
          <p:cNvPr id="12" name="Oval 11">
            <a:extLst/>
          </p:cNvPr>
          <p:cNvSpPr/>
          <p:nvPr/>
        </p:nvSpPr>
        <p:spPr>
          <a:xfrm>
            <a:off x="4097338" y="2476500"/>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p:cNvPr>
          <p:cNvSpPr/>
          <p:nvPr/>
        </p:nvSpPr>
        <p:spPr>
          <a:xfrm>
            <a:off x="5529263" y="2476500"/>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p:cNvPr>
          <p:cNvSpPr/>
          <p:nvPr/>
        </p:nvSpPr>
        <p:spPr>
          <a:xfrm>
            <a:off x="4097338" y="3716338"/>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p:cNvPr>
          <p:cNvSpPr/>
          <p:nvPr/>
        </p:nvSpPr>
        <p:spPr>
          <a:xfrm>
            <a:off x="2025650" y="2460625"/>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12648" name="TextBox 15"/>
          <p:cNvSpPr txBox="1">
            <a:spLocks noChangeArrowheads="1"/>
          </p:cNvSpPr>
          <p:nvPr/>
        </p:nvSpPr>
        <p:spPr bwMode="auto">
          <a:xfrm>
            <a:off x="6610350" y="5765800"/>
            <a:ext cx="225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000"/>
              <a:t>integrated lane keeping/assist system</a:t>
            </a:r>
          </a:p>
        </p:txBody>
      </p:sp>
      <p:cxnSp>
        <p:nvCxnSpPr>
          <p:cNvPr id="17" name="Straight Arrow Connector 16">
            <a:extLst/>
          </p:cNvPr>
          <p:cNvCxnSpPr>
            <a:cxnSpLocks/>
            <a:stCxn id="11" idx="4"/>
            <a:endCxn id="14" idx="1"/>
          </p:cNvCxnSpPr>
          <p:nvPr/>
        </p:nvCxnSpPr>
        <p:spPr>
          <a:xfrm>
            <a:off x="3568700" y="3052763"/>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a:stCxn id="12" idx="4"/>
            <a:endCxn id="14" idx="0"/>
          </p:cNvCxnSpPr>
          <p:nvPr/>
        </p:nvCxnSpPr>
        <p:spPr>
          <a:xfrm>
            <a:off x="4389438" y="3062288"/>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p:cNvPr>
          <p:cNvCxnSpPr>
            <a:cxnSpLocks/>
            <a:stCxn id="14" idx="6"/>
            <a:endCxn id="13" idx="4"/>
          </p:cNvCxnSpPr>
          <p:nvPr/>
        </p:nvCxnSpPr>
        <p:spPr>
          <a:xfrm flipV="1">
            <a:off x="4681538" y="3062288"/>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p:cNvPr>
          <p:cNvSpPr txBox="1"/>
          <p:nvPr/>
        </p:nvSpPr>
        <p:spPr>
          <a:xfrm>
            <a:off x="3209925" y="3540125"/>
            <a:ext cx="865188" cy="1200150"/>
          </a:xfrm>
          <a:prstGeom prst="rect">
            <a:avLst/>
          </a:prstGeom>
          <a:noFill/>
        </p:spPr>
        <p:txBody>
          <a:bodyPr>
            <a:spAutoFit/>
          </a:bodyPr>
          <a:lstStyle/>
          <a:p>
            <a:pPr>
              <a:defRPr/>
            </a:pPr>
            <a:r>
              <a:rPr lang="en-US" sz="900" dirty="0">
                <a:solidFill>
                  <a:schemeClr val="accent6"/>
                </a:solidFill>
                <a:latin typeface="Arial" charset="0"/>
              </a:rPr>
              <a:t>vf2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a:t>
            </a:r>
            <a:r>
              <a:rPr lang="en-US" sz="900" dirty="0" err="1">
                <a:solidFill>
                  <a:schemeClr val="accent6"/>
                </a:solidFill>
                <a:latin typeface="Arial" charset="0"/>
              </a:rPr>
              <a:t>videofeed</a:t>
            </a:r>
            <a:endParaRPr lang="en-US" sz="900" dirty="0">
              <a:solidFill>
                <a:schemeClr val="accent6"/>
              </a:solidFill>
              <a:latin typeface="Arial" charset="0"/>
            </a:endParaRPr>
          </a:p>
          <a:p>
            <a:pPr>
              <a:defRPr/>
            </a:pPr>
            <a:r>
              <a:rPr lang="en-US" sz="900" dirty="0">
                <a:solidFill>
                  <a:srgbClr val="C00000"/>
                </a:solidFill>
                <a:latin typeface="Arial" charset="0"/>
              </a:rPr>
              <a:t> contains vf1</a:t>
            </a:r>
          </a:p>
          <a:p>
            <a:pPr>
              <a:defRPr/>
            </a:pPr>
            <a:r>
              <a:rPr lang="en-US" sz="900" dirty="0">
                <a:solidFill>
                  <a:srgbClr val="C00000"/>
                </a:solidFill>
                <a:latin typeface="Arial" charset="0"/>
              </a:rPr>
              <a:t> encoding AES</a:t>
            </a:r>
          </a:p>
        </p:txBody>
      </p:sp>
      <p:cxnSp>
        <p:nvCxnSpPr>
          <p:cNvPr id="21" name="Straight Arrow Connector 20">
            <a:extLst/>
          </p:cNvPr>
          <p:cNvCxnSpPr>
            <a:cxnSpLocks/>
          </p:cNvCxnSpPr>
          <p:nvPr/>
        </p:nvCxnSpPr>
        <p:spPr>
          <a:xfrm flipV="1">
            <a:off x="3630613" y="3411538"/>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p:cNvPr>
          <p:cNvSpPr txBox="1"/>
          <p:nvPr/>
        </p:nvSpPr>
        <p:spPr>
          <a:xfrm>
            <a:off x="4613275" y="2803525"/>
            <a:ext cx="1370013" cy="785813"/>
          </a:xfrm>
          <a:prstGeom prst="rect">
            <a:avLst/>
          </a:prstGeom>
          <a:noFill/>
        </p:spPr>
        <p:txBody>
          <a:bodyPr>
            <a:spAutoFit/>
          </a:bodyPr>
          <a:lstStyle/>
          <a:p>
            <a:pPr>
              <a:defRPr/>
            </a:pPr>
            <a:r>
              <a:rPr lang="en-US" sz="900" dirty="0">
                <a:solidFill>
                  <a:schemeClr val="accent6"/>
                </a:solidFill>
                <a:latin typeface="Arial" charset="0"/>
              </a:rPr>
              <a:t>af2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a:t>
            </a:r>
            <a:r>
              <a:rPr lang="en-US" sz="900" dirty="0" err="1">
                <a:solidFill>
                  <a:schemeClr val="accent6"/>
                </a:solidFill>
                <a:latin typeface="Arial" charset="0"/>
              </a:rPr>
              <a:t>audiofeed</a:t>
            </a:r>
            <a:endParaRPr lang="en-US" sz="900" dirty="0">
              <a:solidFill>
                <a:schemeClr val="accent6"/>
              </a:solidFill>
              <a:latin typeface="Arial" charset="0"/>
            </a:endParaRPr>
          </a:p>
          <a:p>
            <a:pPr>
              <a:defRPr/>
            </a:pPr>
            <a:r>
              <a:rPr lang="en-US" sz="900" dirty="0">
                <a:solidFill>
                  <a:srgbClr val="C00000"/>
                </a:solidFill>
                <a:latin typeface="Arial" charset="0"/>
              </a:rPr>
              <a:t> contains af1</a:t>
            </a:r>
          </a:p>
          <a:p>
            <a:pPr>
              <a:defRPr/>
            </a:pPr>
            <a:r>
              <a:rPr lang="en-US" sz="900" dirty="0">
                <a:solidFill>
                  <a:srgbClr val="C00000"/>
                </a:solidFill>
                <a:latin typeface="Arial" charset="0"/>
              </a:rPr>
              <a:t> encoding AES</a:t>
            </a:r>
          </a:p>
        </p:txBody>
      </p:sp>
      <p:cxnSp>
        <p:nvCxnSpPr>
          <p:cNvPr id="23" name="Straight Arrow Connector 22">
            <a:extLst/>
          </p:cNvPr>
          <p:cNvCxnSpPr>
            <a:cxnSpLocks/>
            <a:stCxn id="22" idx="1"/>
          </p:cNvCxnSpPr>
          <p:nvPr/>
        </p:nvCxnSpPr>
        <p:spPr>
          <a:xfrm flipH="1">
            <a:off x="4433888" y="3197225"/>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p:cNvPr>
          <p:cNvSpPr txBox="1"/>
          <p:nvPr/>
        </p:nvSpPr>
        <p:spPr>
          <a:xfrm>
            <a:off x="7745413" y="2330450"/>
            <a:ext cx="1903412" cy="646113"/>
          </a:xfrm>
          <a:prstGeom prst="rect">
            <a:avLst/>
          </a:prstGeom>
          <a:noFill/>
        </p:spPr>
        <p:txBody>
          <a:bodyPr>
            <a:spAutoFit/>
          </a:bodyPr>
          <a:lstStyle/>
          <a:p>
            <a:pPr>
              <a:defRPr/>
            </a:pPr>
            <a:r>
              <a:rPr lang="en-US" sz="900" dirty="0">
                <a:solidFill>
                  <a:schemeClr val="accent6"/>
                </a:solidFill>
                <a:latin typeface="Arial" charset="0"/>
              </a:rPr>
              <a:t>cmd1</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type of warning, attributes</a:t>
            </a:r>
          </a:p>
        </p:txBody>
      </p:sp>
      <p:cxnSp>
        <p:nvCxnSpPr>
          <p:cNvPr id="25" name="Straight Arrow Connector 24">
            <a:extLst/>
          </p:cNvPr>
          <p:cNvCxnSpPr>
            <a:cxnSpLocks/>
            <a:stCxn id="24" idx="1"/>
          </p:cNvCxnSpPr>
          <p:nvPr/>
        </p:nvCxnSpPr>
        <p:spPr>
          <a:xfrm flipH="1">
            <a:off x="5499100" y="2652713"/>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p:cNvPr>
          <p:cNvCxnSpPr>
            <a:cxnSpLocks/>
            <a:endCxn id="11" idx="1"/>
          </p:cNvCxnSpPr>
          <p:nvPr/>
        </p:nvCxnSpPr>
        <p:spPr>
          <a:xfrm>
            <a:off x="2971800" y="1631950"/>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p:cNvPr>
          <p:cNvSpPr txBox="1"/>
          <p:nvPr/>
        </p:nvSpPr>
        <p:spPr>
          <a:xfrm>
            <a:off x="3119438" y="1609725"/>
            <a:ext cx="1241425" cy="784225"/>
          </a:xfrm>
          <a:prstGeom prst="rect">
            <a:avLst/>
          </a:prstGeom>
          <a:noFill/>
        </p:spPr>
        <p:txBody>
          <a:bodyPr>
            <a:spAutoFit/>
          </a:bodyPr>
          <a:lstStyle/>
          <a:p>
            <a:pPr>
              <a:defRPr/>
            </a:pPr>
            <a:r>
              <a:rPr lang="en-US" sz="900" dirty="0">
                <a:solidFill>
                  <a:schemeClr val="accent6"/>
                </a:solidFill>
                <a:latin typeface="Arial" charset="0"/>
              </a:rPr>
              <a:t>vf1</a:t>
            </a:r>
          </a:p>
          <a:p>
            <a:pPr>
              <a:defRPr/>
            </a:pPr>
            <a:r>
              <a:rPr lang="en-US" sz="900" dirty="0">
                <a:solidFill>
                  <a:schemeClr val="accent6"/>
                </a:solidFill>
                <a:latin typeface="Arial" charset="0"/>
              </a:rPr>
              <a:t>Influence: video signal</a:t>
            </a:r>
          </a:p>
          <a:p>
            <a:pPr>
              <a:defRPr/>
            </a:pPr>
            <a:r>
              <a:rPr lang="en-US" sz="900" dirty="0">
                <a:solidFill>
                  <a:schemeClr val="accent6"/>
                </a:solidFill>
                <a:latin typeface="Arial" charset="0"/>
              </a:rPr>
              <a:t>Energy: </a:t>
            </a:r>
            <a:r>
              <a:rPr lang="en-US" sz="900" dirty="0" err="1">
                <a:solidFill>
                  <a:schemeClr val="accent6"/>
                </a:solidFill>
                <a:latin typeface="Arial" charset="0"/>
              </a:rPr>
              <a:t>electr</a:t>
            </a:r>
            <a:r>
              <a:rPr lang="en-US" sz="900" dirty="0">
                <a:solidFill>
                  <a:schemeClr val="accent6"/>
                </a:solidFill>
                <a:latin typeface="Arial" charset="0"/>
              </a:rPr>
              <a:t>. waves</a:t>
            </a:r>
          </a:p>
        </p:txBody>
      </p:sp>
      <p:cxnSp>
        <p:nvCxnSpPr>
          <p:cNvPr id="28" name="Straight Arrow Connector 27">
            <a:extLst/>
          </p:cNvPr>
          <p:cNvCxnSpPr>
            <a:cxnSpLocks/>
            <a:stCxn id="27" idx="2"/>
          </p:cNvCxnSpPr>
          <p:nvPr/>
        </p:nvCxnSpPr>
        <p:spPr>
          <a:xfrm flipH="1" flipV="1">
            <a:off x="3354388" y="2359025"/>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p:cNvPr>
          <p:cNvCxnSpPr>
            <a:cxnSpLocks/>
            <a:endCxn id="12" idx="0"/>
          </p:cNvCxnSpPr>
          <p:nvPr/>
        </p:nvCxnSpPr>
        <p:spPr>
          <a:xfrm>
            <a:off x="4332288" y="1644650"/>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p:cNvPr>
          <p:cNvSpPr txBox="1"/>
          <p:nvPr/>
        </p:nvSpPr>
        <p:spPr>
          <a:xfrm>
            <a:off x="5068888" y="1747838"/>
            <a:ext cx="1528762" cy="508000"/>
          </a:xfrm>
          <a:prstGeom prst="rect">
            <a:avLst/>
          </a:prstGeom>
          <a:noFill/>
        </p:spPr>
        <p:txBody>
          <a:bodyPr>
            <a:spAutoFit/>
          </a:bodyPr>
          <a:lstStyle/>
          <a:p>
            <a:pPr>
              <a:defRPr/>
            </a:pPr>
            <a:r>
              <a:rPr lang="en-US" sz="900" dirty="0">
                <a:solidFill>
                  <a:schemeClr val="accent6"/>
                </a:solidFill>
                <a:latin typeface="Arial" charset="0"/>
              </a:rPr>
              <a:t>af1</a:t>
            </a:r>
          </a:p>
          <a:p>
            <a:pPr>
              <a:defRPr/>
            </a:pPr>
            <a:r>
              <a:rPr lang="en-US" sz="900" dirty="0">
                <a:solidFill>
                  <a:schemeClr val="accent6"/>
                </a:solidFill>
                <a:latin typeface="Arial" charset="0"/>
              </a:rPr>
              <a:t>Influence: audio signal</a:t>
            </a:r>
          </a:p>
          <a:p>
            <a:pPr>
              <a:defRPr/>
            </a:pPr>
            <a:r>
              <a:rPr lang="en-US" sz="900" dirty="0">
                <a:solidFill>
                  <a:schemeClr val="accent6"/>
                </a:solidFill>
                <a:latin typeface="Arial" charset="0"/>
              </a:rPr>
              <a:t>Energy: sound waves</a:t>
            </a:r>
          </a:p>
        </p:txBody>
      </p:sp>
      <p:cxnSp>
        <p:nvCxnSpPr>
          <p:cNvPr id="31" name="Straight Arrow Connector 30">
            <a:extLst/>
          </p:cNvPr>
          <p:cNvCxnSpPr>
            <a:cxnSpLocks/>
            <a:stCxn id="30" idx="1"/>
          </p:cNvCxnSpPr>
          <p:nvPr/>
        </p:nvCxnSpPr>
        <p:spPr>
          <a:xfrm flipH="1">
            <a:off x="4389438" y="2001838"/>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p:cNvPr>
          <p:cNvSpPr/>
          <p:nvPr/>
        </p:nvSpPr>
        <p:spPr>
          <a:xfrm>
            <a:off x="4894263" y="5022850"/>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p:cNvPr>
          <p:cNvCxnSpPr>
            <a:cxnSpLocks/>
            <a:stCxn id="14" idx="4"/>
            <a:endCxn id="32" idx="1"/>
          </p:cNvCxnSpPr>
          <p:nvPr/>
        </p:nvCxnSpPr>
        <p:spPr>
          <a:xfrm>
            <a:off x="4389438" y="4300538"/>
            <a:ext cx="590550" cy="80803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p:cNvPr>
          <p:cNvSpPr txBox="1"/>
          <p:nvPr/>
        </p:nvSpPr>
        <p:spPr>
          <a:xfrm>
            <a:off x="2786063" y="4791075"/>
            <a:ext cx="1581150" cy="1062038"/>
          </a:xfrm>
          <a:prstGeom prst="rect">
            <a:avLst/>
          </a:prstGeom>
          <a:noFill/>
        </p:spPr>
        <p:txBody>
          <a:bodyPr>
            <a:spAutoFit/>
          </a:bodyPr>
          <a:lstStyle/>
          <a:p>
            <a:pPr>
              <a:defRPr/>
            </a:pPr>
            <a:r>
              <a:rPr lang="en-US" sz="900" dirty="0">
                <a:solidFill>
                  <a:schemeClr val="accent6"/>
                </a:solidFill>
                <a:latin typeface="Arial" charset="0"/>
              </a:rPr>
              <a:t>avf1</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combined </a:t>
            </a:r>
            <a:r>
              <a:rPr lang="en-US" sz="900" dirty="0" err="1">
                <a:solidFill>
                  <a:schemeClr val="accent6"/>
                </a:solidFill>
                <a:latin typeface="Arial" charset="0"/>
              </a:rPr>
              <a:t>videofeed</a:t>
            </a:r>
            <a:r>
              <a:rPr lang="en-US" sz="900" dirty="0">
                <a:solidFill>
                  <a:schemeClr val="accent6"/>
                </a:solidFill>
                <a:latin typeface="Arial" charset="0"/>
              </a:rPr>
              <a:t>, </a:t>
            </a:r>
            <a:r>
              <a:rPr lang="en-US" sz="900" dirty="0" err="1">
                <a:solidFill>
                  <a:schemeClr val="accent6"/>
                </a:solidFill>
                <a:latin typeface="Arial" charset="0"/>
              </a:rPr>
              <a:t>audiofeed</a:t>
            </a:r>
            <a:endParaRPr lang="en-US" sz="900" dirty="0">
              <a:solidFill>
                <a:schemeClr val="accent6"/>
              </a:solidFill>
              <a:latin typeface="Arial" charset="0"/>
            </a:endParaRPr>
          </a:p>
          <a:p>
            <a:pPr>
              <a:defRPr/>
            </a:pPr>
            <a:r>
              <a:rPr lang="en-US" sz="900" dirty="0">
                <a:solidFill>
                  <a:srgbClr val="C00000"/>
                </a:solidFill>
                <a:latin typeface="Arial" charset="0"/>
              </a:rPr>
              <a:t> contains vf2</a:t>
            </a:r>
          </a:p>
          <a:p>
            <a:pPr>
              <a:defRPr/>
            </a:pPr>
            <a:r>
              <a:rPr lang="en-US" sz="900" dirty="0">
                <a:solidFill>
                  <a:srgbClr val="C00000"/>
                </a:solidFill>
                <a:latin typeface="Arial" charset="0"/>
              </a:rPr>
              <a:t> contains af2</a:t>
            </a:r>
          </a:p>
          <a:p>
            <a:pPr>
              <a:defRPr/>
            </a:pPr>
            <a:r>
              <a:rPr lang="en-US" sz="900" dirty="0">
                <a:solidFill>
                  <a:srgbClr val="C00000"/>
                </a:solidFill>
                <a:latin typeface="Arial" charset="0"/>
              </a:rPr>
              <a:t> encoding AES</a:t>
            </a:r>
          </a:p>
        </p:txBody>
      </p:sp>
      <p:cxnSp>
        <p:nvCxnSpPr>
          <p:cNvPr id="35" name="Straight Arrow Connector 34">
            <a:extLst/>
          </p:cNvPr>
          <p:cNvCxnSpPr>
            <a:cxnSpLocks/>
          </p:cNvCxnSpPr>
          <p:nvPr/>
        </p:nvCxnSpPr>
        <p:spPr>
          <a:xfrm flipV="1">
            <a:off x="4097338" y="4783138"/>
            <a:ext cx="584200" cy="2587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p:cNvPr>
          <p:cNvSpPr/>
          <p:nvPr/>
        </p:nvSpPr>
        <p:spPr>
          <a:xfrm>
            <a:off x="2271713" y="1423988"/>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p:cNvPr>
          <p:cNvSpPr/>
          <p:nvPr/>
        </p:nvSpPr>
        <p:spPr>
          <a:xfrm>
            <a:off x="7158038" y="3097213"/>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a:t>
            </a:r>
            <a:r>
              <a:rPr lang="en-US" sz="1100" dirty="0" err="1">
                <a:solidFill>
                  <a:schemeClr val="bg1"/>
                </a:solidFill>
              </a:rPr>
              <a:t>assit</a:t>
            </a:r>
            <a:endParaRPr lang="en-US" sz="1100" dirty="0">
              <a:solidFill>
                <a:schemeClr val="bg1"/>
              </a:solidFill>
            </a:endParaRPr>
          </a:p>
        </p:txBody>
      </p:sp>
      <p:sp>
        <p:nvSpPr>
          <p:cNvPr id="38" name="TextBox 37">
            <a:extLst/>
          </p:cNvPr>
          <p:cNvSpPr txBox="1"/>
          <p:nvPr/>
        </p:nvSpPr>
        <p:spPr>
          <a:xfrm>
            <a:off x="6864350" y="3848100"/>
            <a:ext cx="2005013" cy="646113"/>
          </a:xfrm>
          <a:prstGeom prst="rect">
            <a:avLst/>
          </a:prstGeom>
          <a:noFill/>
        </p:spPr>
        <p:txBody>
          <a:bodyPr>
            <a:spAutoFit/>
          </a:bodyPr>
          <a:lstStyle/>
          <a:p>
            <a:pPr>
              <a:defRPr/>
            </a:pPr>
            <a:r>
              <a:rPr lang="en-US" sz="900" dirty="0">
                <a:solidFill>
                  <a:schemeClr val="accent6"/>
                </a:solidFill>
                <a:latin typeface="Arial" charset="0"/>
              </a:rPr>
              <a:t>alarm1</a:t>
            </a:r>
          </a:p>
          <a:p>
            <a:pPr>
              <a:defRPr/>
            </a:pPr>
            <a:r>
              <a:rPr lang="en-US" sz="900" dirty="0">
                <a:solidFill>
                  <a:schemeClr val="accent6"/>
                </a:solidFill>
                <a:latin typeface="Arial" charset="0"/>
              </a:rPr>
              <a:t>Message: alarm packet</a:t>
            </a:r>
          </a:p>
          <a:p>
            <a:pPr>
              <a:defRPr/>
            </a:pPr>
            <a:r>
              <a:rPr lang="en-US" sz="900" dirty="0">
                <a:solidFill>
                  <a:schemeClr val="accent6"/>
                </a:solidFill>
                <a:latin typeface="Arial" charset="0"/>
              </a:rPr>
              <a:t>Information: type of alarm, timestamp, location, driver ID</a:t>
            </a:r>
          </a:p>
        </p:txBody>
      </p:sp>
      <p:cxnSp>
        <p:nvCxnSpPr>
          <p:cNvPr id="39" name="Straight Arrow Connector 38">
            <a:extLst/>
          </p:cNvPr>
          <p:cNvCxnSpPr>
            <a:cxnSpLocks/>
            <a:stCxn id="38" idx="1"/>
          </p:cNvCxnSpPr>
          <p:nvPr/>
        </p:nvCxnSpPr>
        <p:spPr>
          <a:xfrm flipH="1" flipV="1">
            <a:off x="6638925" y="3776663"/>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p:cNvPr>
          <p:cNvCxnSpPr>
            <a:cxnSpLocks/>
            <a:stCxn id="14" idx="6"/>
            <a:endCxn id="37" idx="3"/>
          </p:cNvCxnSpPr>
          <p:nvPr/>
        </p:nvCxnSpPr>
        <p:spPr>
          <a:xfrm flipV="1">
            <a:off x="4681538" y="3595688"/>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2673" name="TextBox 40"/>
          <p:cNvSpPr txBox="1">
            <a:spLocks noChangeArrowheads="1"/>
          </p:cNvSpPr>
          <p:nvPr/>
        </p:nvSpPr>
        <p:spPr bwMode="auto">
          <a:xfrm>
            <a:off x="2457450" y="3189288"/>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400"/>
              <a:t>robotic camera</a:t>
            </a:r>
          </a:p>
          <a:p>
            <a:pPr>
              <a:lnSpc>
                <a:spcPct val="100000"/>
              </a:lnSpc>
              <a:spcBef>
                <a:spcPct val="0"/>
              </a:spcBef>
              <a:buSzTx/>
              <a:buFontTx/>
              <a:buNone/>
            </a:pPr>
            <a:endParaRPr lang="en-US" altLang="en-US" sz="1400"/>
          </a:p>
        </p:txBody>
      </p:sp>
      <p:sp>
        <p:nvSpPr>
          <p:cNvPr id="42" name="Oval 41">
            <a:extLst/>
          </p:cNvPr>
          <p:cNvSpPr/>
          <p:nvPr/>
        </p:nvSpPr>
        <p:spPr>
          <a:xfrm>
            <a:off x="2312988" y="2470150"/>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p:cNvPr>
          <p:cNvSpPr/>
          <p:nvPr/>
        </p:nvSpPr>
        <p:spPr>
          <a:xfrm>
            <a:off x="2297113" y="2476500"/>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p:cNvPr>
          <p:cNvCxnSpPr>
            <a:cxnSpLocks/>
            <a:stCxn id="42" idx="6"/>
            <a:endCxn id="11" idx="2"/>
          </p:cNvCxnSpPr>
          <p:nvPr/>
        </p:nvCxnSpPr>
        <p:spPr>
          <a:xfrm flipV="1">
            <a:off x="2897188" y="2760663"/>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p:cNvPr>
          <p:cNvSpPr txBox="1"/>
          <p:nvPr/>
        </p:nvSpPr>
        <p:spPr>
          <a:xfrm>
            <a:off x="1620838" y="1685925"/>
            <a:ext cx="1589087" cy="506413"/>
          </a:xfrm>
          <a:prstGeom prst="rect">
            <a:avLst/>
          </a:prstGeom>
          <a:noFill/>
        </p:spPr>
        <p:txBody>
          <a:bodyPr>
            <a:spAutoFit/>
          </a:bodyPr>
          <a:lstStyle/>
          <a:p>
            <a:pPr>
              <a:defRPr/>
            </a:pPr>
            <a:r>
              <a:rPr lang="en-US" sz="900" dirty="0">
                <a:solidFill>
                  <a:schemeClr val="accent6"/>
                </a:solidFill>
                <a:latin typeface="Arial" charset="0"/>
              </a:rPr>
              <a:t>o1</a:t>
            </a:r>
          </a:p>
          <a:p>
            <a:pPr>
              <a:defRPr/>
            </a:pPr>
            <a:r>
              <a:rPr lang="en-US" sz="900" dirty="0">
                <a:solidFill>
                  <a:schemeClr val="accent6"/>
                </a:solidFill>
                <a:latin typeface="Arial" charset="0"/>
              </a:rPr>
              <a:t>Influence: angle change</a:t>
            </a:r>
          </a:p>
          <a:p>
            <a:pPr>
              <a:defRPr/>
            </a:pPr>
            <a:r>
              <a:rPr lang="en-US" sz="900" dirty="0">
                <a:solidFill>
                  <a:schemeClr val="accent6"/>
                </a:solidFill>
                <a:latin typeface="Arial" charset="0"/>
              </a:rPr>
              <a:t>Energy: mechanical</a:t>
            </a:r>
          </a:p>
        </p:txBody>
      </p:sp>
      <p:cxnSp>
        <p:nvCxnSpPr>
          <p:cNvPr id="46" name="Straight Arrow Connector 45">
            <a:extLst/>
          </p:cNvPr>
          <p:cNvCxnSpPr>
            <a:cxnSpLocks/>
          </p:cNvCxnSpPr>
          <p:nvPr/>
        </p:nvCxnSpPr>
        <p:spPr>
          <a:xfrm>
            <a:off x="2727325" y="2124075"/>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p:cNvPr>
          <p:cNvCxnSpPr>
            <a:cxnSpLocks/>
            <a:stCxn id="14" idx="3"/>
            <a:endCxn id="42" idx="4"/>
          </p:cNvCxnSpPr>
          <p:nvPr/>
        </p:nvCxnSpPr>
        <p:spPr>
          <a:xfrm rot="5400000" flipH="1">
            <a:off x="2813844" y="2845594"/>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p:cNvPr>
          <p:cNvSpPr txBox="1"/>
          <p:nvPr/>
        </p:nvSpPr>
        <p:spPr>
          <a:xfrm>
            <a:off x="1524000" y="3908425"/>
            <a:ext cx="1035050" cy="923925"/>
          </a:xfrm>
          <a:prstGeom prst="rect">
            <a:avLst/>
          </a:prstGeom>
          <a:noFill/>
        </p:spPr>
        <p:txBody>
          <a:bodyPr>
            <a:spAutoFit/>
          </a:bodyPr>
          <a:lstStyle/>
          <a:p>
            <a:pPr>
              <a:defRPr/>
            </a:pPr>
            <a:r>
              <a:rPr lang="en-US" sz="900" dirty="0">
                <a:solidFill>
                  <a:schemeClr val="accent6"/>
                </a:solidFill>
                <a:latin typeface="Arial" charset="0"/>
              </a:rPr>
              <a:t>cmd2</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degrees, speed</a:t>
            </a:r>
          </a:p>
        </p:txBody>
      </p:sp>
      <p:cxnSp>
        <p:nvCxnSpPr>
          <p:cNvPr id="49" name="Straight Arrow Connector 48">
            <a:extLst/>
          </p:cNvPr>
          <p:cNvCxnSpPr>
            <a:cxnSpLocks/>
          </p:cNvCxnSpPr>
          <p:nvPr/>
        </p:nvCxnSpPr>
        <p:spPr>
          <a:xfrm flipV="1">
            <a:off x="2078038" y="3716338"/>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p:cNvPr>
          <p:cNvSpPr/>
          <p:nvPr/>
        </p:nvSpPr>
        <p:spPr>
          <a:xfrm>
            <a:off x="2025650" y="2462213"/>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12683" name="TextBox 55"/>
          <p:cNvSpPr txBox="1">
            <a:spLocks noChangeArrowheads="1"/>
          </p:cNvSpPr>
          <p:nvPr/>
        </p:nvSpPr>
        <p:spPr bwMode="auto">
          <a:xfrm>
            <a:off x="4889500" y="4719638"/>
            <a:ext cx="2941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900"/>
              <a:t>integrated lane keeping/assist system (stand-alone part)</a:t>
            </a:r>
          </a:p>
        </p:txBody>
      </p:sp>
      <p:sp>
        <p:nvSpPr>
          <p:cNvPr id="57" name="Oval 56">
            <a:extLst/>
          </p:cNvPr>
          <p:cNvSpPr/>
          <p:nvPr/>
        </p:nvSpPr>
        <p:spPr>
          <a:xfrm>
            <a:off x="5537200" y="4097338"/>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driver</a:t>
            </a:r>
          </a:p>
        </p:txBody>
      </p:sp>
      <p:cxnSp>
        <p:nvCxnSpPr>
          <p:cNvPr id="58" name="Straight Arrow Connector 57">
            <a:extLst/>
          </p:cNvPr>
          <p:cNvCxnSpPr>
            <a:cxnSpLocks/>
            <a:stCxn id="13" idx="4"/>
            <a:endCxn id="57" idx="0"/>
          </p:cNvCxnSpPr>
          <p:nvPr/>
        </p:nvCxnSpPr>
        <p:spPr>
          <a:xfrm>
            <a:off x="5821363" y="3062288"/>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686" name="Group 58"/>
          <p:cNvGrpSpPr>
            <a:grpSpLocks/>
          </p:cNvGrpSpPr>
          <p:nvPr/>
        </p:nvGrpSpPr>
        <p:grpSpPr bwMode="auto">
          <a:xfrm>
            <a:off x="8340725" y="384175"/>
            <a:ext cx="2716213" cy="1804988"/>
            <a:chOff x="13020430" y="8627877"/>
            <a:chExt cx="4538404" cy="3016011"/>
          </a:xfrm>
        </p:grpSpPr>
        <p:grpSp>
          <p:nvGrpSpPr>
            <p:cNvPr id="112693" name="Group 59"/>
            <p:cNvGrpSpPr>
              <a:grpSpLocks/>
            </p:cNvGrpSpPr>
            <p:nvPr/>
          </p:nvGrpSpPr>
          <p:grpSpPr bwMode="auto">
            <a:xfrm>
              <a:off x="13020430" y="8627877"/>
              <a:ext cx="4538404" cy="3016011"/>
              <a:chOff x="8680737" y="77172"/>
              <a:chExt cx="4538404" cy="3016011"/>
            </a:xfrm>
          </p:grpSpPr>
          <p:sp>
            <p:nvSpPr>
              <p:cNvPr id="65" name="Rectangle 64">
                <a:extLst/>
              </p:cNvPr>
              <p:cNvSpPr/>
              <p:nvPr/>
            </p:nvSpPr>
            <p:spPr>
              <a:xfrm>
                <a:off x="8680737" y="90436"/>
                <a:ext cx="4538404" cy="289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p:cNvPr>
              <p:cNvCxnSpPr/>
              <p:nvPr/>
            </p:nvCxnSpPr>
            <p:spPr>
              <a:xfrm>
                <a:off x="8956596" y="294685"/>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p:cNvPr>
              <p:cNvCxnSpPr/>
              <p:nvPr/>
            </p:nvCxnSpPr>
            <p:spPr>
              <a:xfrm>
                <a:off x="8956596" y="615651"/>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2701"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connection</a:t>
                </a:r>
              </a:p>
            </p:txBody>
          </p:sp>
          <p:sp>
            <p:nvSpPr>
              <p:cNvPr id="112702"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Direct logical connection</a:t>
                </a:r>
              </a:p>
            </p:txBody>
          </p:sp>
          <p:sp>
            <p:nvSpPr>
              <p:cNvPr id="70" name="Rectangle 69">
                <a:extLst/>
              </p:cNvPr>
              <p:cNvSpPr/>
              <p:nvPr/>
            </p:nvSpPr>
            <p:spPr>
              <a:xfrm>
                <a:off x="8961900" y="1891553"/>
                <a:ext cx="411136" cy="23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12704"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element</a:t>
                </a:r>
              </a:p>
            </p:txBody>
          </p:sp>
          <p:sp>
            <p:nvSpPr>
              <p:cNvPr id="72" name="Rectangle 71">
                <a:extLst/>
              </p:cNvPr>
              <p:cNvSpPr/>
              <p:nvPr/>
            </p:nvSpPr>
            <p:spPr>
              <a:xfrm>
                <a:off x="8972510" y="2278833"/>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12706"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Logical element</a:t>
                </a:r>
              </a:p>
            </p:txBody>
          </p:sp>
          <p:sp>
            <p:nvSpPr>
              <p:cNvPr id="74" name="Rectangle 73">
                <a:extLst/>
              </p:cNvPr>
              <p:cNvSpPr/>
              <p:nvPr/>
            </p:nvSpPr>
            <p:spPr>
              <a:xfrm>
                <a:off x="8972510" y="2676723"/>
                <a:ext cx="437661" cy="209557"/>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12708"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&amp; logical system</a:t>
                </a:r>
              </a:p>
            </p:txBody>
          </p:sp>
        </p:grpSp>
        <p:sp>
          <p:nvSpPr>
            <p:cNvPr id="112694"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Description of interaction</a:t>
              </a:r>
            </a:p>
          </p:txBody>
        </p:sp>
        <p:sp>
          <p:nvSpPr>
            <p:cNvPr id="112695"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Annotation</a:t>
              </a:r>
            </a:p>
          </p:txBody>
        </p:sp>
        <p:sp>
          <p:nvSpPr>
            <p:cNvPr id="112696"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8CBD6B"/>
                  </a:solidFill>
                  <a:latin typeface="Calibri" panose="020F0502020204030204" pitchFamily="34" charset="0"/>
                </a:rPr>
                <a:t>text</a:t>
              </a:r>
            </a:p>
          </p:txBody>
        </p:sp>
        <p:sp>
          <p:nvSpPr>
            <p:cNvPr id="112697"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D75C5C"/>
                  </a:solidFill>
                  <a:latin typeface="Calibri" panose="020F0502020204030204" pitchFamily="34" charset="0"/>
                </a:rPr>
                <a:t>text</a:t>
              </a:r>
            </a:p>
          </p:txBody>
        </p:sp>
      </p:grpSp>
      <p:sp>
        <p:nvSpPr>
          <p:cNvPr id="76" name="TextBox 75">
            <a:extLst/>
          </p:cNvPr>
          <p:cNvSpPr txBox="1"/>
          <p:nvPr/>
        </p:nvSpPr>
        <p:spPr>
          <a:xfrm>
            <a:off x="7343775" y="5160963"/>
            <a:ext cx="1398588" cy="646112"/>
          </a:xfrm>
          <a:prstGeom prst="rect">
            <a:avLst/>
          </a:prstGeom>
          <a:noFill/>
        </p:spPr>
        <p:txBody>
          <a:bodyPr>
            <a:spAutoFit/>
          </a:bodyPr>
          <a:lstStyle/>
          <a:p>
            <a:pPr>
              <a:defRPr/>
            </a:pPr>
            <a:r>
              <a:rPr lang="en-US" sz="900" dirty="0">
                <a:solidFill>
                  <a:schemeClr val="accent6"/>
                </a:solidFill>
                <a:latin typeface="Arial" charset="0"/>
              </a:rPr>
              <a:t>ws1</a:t>
            </a:r>
          </a:p>
          <a:p>
            <a:pPr>
              <a:defRPr/>
            </a:pPr>
            <a:r>
              <a:rPr lang="en-US" sz="900" dirty="0">
                <a:solidFill>
                  <a:schemeClr val="accent6"/>
                </a:solidFill>
                <a:latin typeface="Arial" charset="0"/>
              </a:rPr>
              <a:t>Influence: warning signal</a:t>
            </a:r>
          </a:p>
          <a:p>
            <a:pPr>
              <a:defRPr/>
            </a:pPr>
            <a:r>
              <a:rPr lang="en-US" sz="900" dirty="0">
                <a:solidFill>
                  <a:schemeClr val="accent6"/>
                </a:solidFill>
                <a:latin typeface="Arial" charset="0"/>
              </a:rPr>
              <a:t>Energy: waves TBD</a:t>
            </a:r>
          </a:p>
        </p:txBody>
      </p:sp>
      <p:cxnSp>
        <p:nvCxnSpPr>
          <p:cNvPr id="77" name="Straight Arrow Connector 76">
            <a:extLst/>
          </p:cNvPr>
          <p:cNvCxnSpPr>
            <a:cxnSpLocks/>
            <a:stCxn id="76" idx="1"/>
          </p:cNvCxnSpPr>
          <p:nvPr/>
        </p:nvCxnSpPr>
        <p:spPr>
          <a:xfrm flipH="1" flipV="1">
            <a:off x="5875338" y="3616325"/>
            <a:ext cx="1468437" cy="18684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p:cNvPr>
          <p:cNvSpPr/>
          <p:nvPr/>
        </p:nvSpPr>
        <p:spPr>
          <a:xfrm>
            <a:off x="1684338" y="6011863"/>
            <a:ext cx="2835275" cy="209550"/>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steering wheel</a:t>
            </a:r>
          </a:p>
        </p:txBody>
      </p:sp>
      <p:cxnSp>
        <p:nvCxnSpPr>
          <p:cNvPr id="99" name="Straight Arrow Connector 98">
            <a:extLst/>
          </p:cNvPr>
          <p:cNvCxnSpPr>
            <a:cxnSpLocks/>
            <a:stCxn id="14" idx="4"/>
          </p:cNvCxnSpPr>
          <p:nvPr/>
        </p:nvCxnSpPr>
        <p:spPr>
          <a:xfrm flipH="1">
            <a:off x="4052888" y="4300538"/>
            <a:ext cx="336550"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p:cNvPr>
          <p:cNvSpPr txBox="1"/>
          <p:nvPr/>
        </p:nvSpPr>
        <p:spPr>
          <a:xfrm>
            <a:off x="4672013" y="5727700"/>
            <a:ext cx="1582737" cy="508000"/>
          </a:xfrm>
          <a:prstGeom prst="rect">
            <a:avLst/>
          </a:prstGeom>
          <a:noFill/>
        </p:spPr>
        <p:txBody>
          <a:bodyPr>
            <a:spAutoFit/>
          </a:bodyPr>
          <a:lstStyle/>
          <a:p>
            <a:pPr>
              <a:defRPr/>
            </a:pPr>
            <a:r>
              <a:rPr lang="en-US" sz="900" dirty="0">
                <a:solidFill>
                  <a:schemeClr val="accent6"/>
                </a:solidFill>
                <a:latin typeface="Arial" charset="0"/>
              </a:rPr>
              <a:t>ctrl1</a:t>
            </a:r>
          </a:p>
          <a:p>
            <a:pPr>
              <a:defRPr/>
            </a:pPr>
            <a:r>
              <a:rPr lang="en-US" sz="900" dirty="0">
                <a:solidFill>
                  <a:schemeClr val="accent6"/>
                </a:solidFill>
                <a:latin typeface="Arial" charset="0"/>
              </a:rPr>
              <a:t>Message: angle change</a:t>
            </a:r>
          </a:p>
          <a:p>
            <a:pPr>
              <a:defRPr/>
            </a:pPr>
            <a:r>
              <a:rPr lang="en-US" sz="900" dirty="0">
                <a:solidFill>
                  <a:schemeClr val="accent6"/>
                </a:solidFill>
                <a:latin typeface="Arial" charset="0"/>
              </a:rPr>
              <a:t>Information: mechanical</a:t>
            </a:r>
          </a:p>
        </p:txBody>
      </p:sp>
      <p:cxnSp>
        <p:nvCxnSpPr>
          <p:cNvPr id="103" name="Straight Arrow Connector 102">
            <a:extLst/>
          </p:cNvPr>
          <p:cNvCxnSpPr>
            <a:cxnSpLocks/>
          </p:cNvCxnSpPr>
          <p:nvPr/>
        </p:nvCxnSpPr>
        <p:spPr>
          <a:xfrm flipH="1" flipV="1">
            <a:off x="4206875" y="5387975"/>
            <a:ext cx="500063" cy="3778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2: Self-Driving Car (a)</a:t>
            </a:r>
          </a:p>
        </p:txBody>
      </p:sp>
      <p:sp>
        <p:nvSpPr>
          <p:cNvPr id="3" name="Content Placeholder 2">
            <a:extLst/>
          </p:cNvPr>
          <p:cNvSpPr>
            <a:spLocks noGrp="1"/>
          </p:cNvSpPr>
          <p:nvPr>
            <p:ph idx="1"/>
          </p:nvPr>
        </p:nvSpPr>
        <p:spPr>
          <a:xfrm>
            <a:off x="2152650" y="1825625"/>
            <a:ext cx="7886700" cy="4773613"/>
          </a:xfrm>
        </p:spPr>
        <p:txBody>
          <a:bodyPr>
            <a:normAutofit fontScale="92500" lnSpcReduction="10000"/>
          </a:bodyPr>
          <a:lstStyle/>
          <a:p>
            <a:pPr marL="0" indent="0">
              <a:buFont typeface="Arial" charset="0"/>
              <a:buNone/>
              <a:defRPr/>
            </a:pPr>
            <a:r>
              <a:rPr lang="en-US" i="1" dirty="0"/>
              <a:t>A self-driving car uses SAM and camera for lane keeping/assist</a:t>
            </a:r>
          </a:p>
          <a:p>
            <a:pPr marL="0" indent="0">
              <a:buFont typeface="Arial" charset="0"/>
              <a:buNone/>
              <a:defRPr/>
            </a:pPr>
            <a:r>
              <a:rPr lang="en-US" b="1" dirty="0"/>
              <a:t>Actors</a:t>
            </a:r>
          </a:p>
          <a:p>
            <a:pPr lvl="1">
              <a:buFont typeface="Courier New" charset="0"/>
              <a:buChar char="o"/>
              <a:defRPr/>
            </a:pPr>
            <a:r>
              <a:rPr lang="en-US" dirty="0"/>
              <a:t>Camera</a:t>
            </a:r>
          </a:p>
          <a:p>
            <a:pPr lvl="2">
              <a:buFont typeface="Wingdings" charset="2"/>
              <a:buChar char="§"/>
              <a:defRPr/>
            </a:pPr>
            <a:r>
              <a:rPr lang="en-US" dirty="0"/>
              <a:t>Basic camera</a:t>
            </a:r>
          </a:p>
          <a:p>
            <a:pPr lvl="2">
              <a:buFont typeface="Wingdings" charset="2"/>
              <a:buChar char="§"/>
              <a:defRPr/>
            </a:pPr>
            <a:r>
              <a:rPr lang="en-US" dirty="0"/>
              <a:t>Advanced camera</a:t>
            </a:r>
          </a:p>
          <a:p>
            <a:pPr lvl="2">
              <a:buFont typeface="Wingdings" charset="2"/>
              <a:buChar char="§"/>
              <a:defRPr/>
            </a:pPr>
            <a:r>
              <a:rPr lang="en-US" dirty="0"/>
              <a:t>Two modes:</a:t>
            </a:r>
          </a:p>
          <a:p>
            <a:pPr lvl="3">
              <a:buFont typeface="Arial" charset="0"/>
              <a:buChar char="•"/>
              <a:defRPr/>
            </a:pPr>
            <a:r>
              <a:rPr lang="en-US" dirty="0"/>
              <a:t>Record at 25 fps</a:t>
            </a:r>
          </a:p>
          <a:p>
            <a:pPr lvl="3">
              <a:buFont typeface="Arial" charset="0"/>
              <a:buChar char="•"/>
              <a:defRPr/>
            </a:pPr>
            <a:r>
              <a:rPr lang="en-US" dirty="0"/>
              <a:t>Record at 50 fps</a:t>
            </a:r>
          </a:p>
          <a:p>
            <a:pPr lvl="2">
              <a:buFont typeface="Wingdings" charset="2"/>
              <a:buChar char="§"/>
              <a:defRPr/>
            </a:pPr>
            <a:r>
              <a:rPr lang="en-US" dirty="0"/>
              <a:t>Security features (may be enabled)</a:t>
            </a:r>
          </a:p>
          <a:p>
            <a:pPr lvl="3">
              <a:buFont typeface="Arial" charset="0"/>
              <a:buChar char="•"/>
              <a:defRPr/>
            </a:pPr>
            <a:r>
              <a:rPr lang="en-US" dirty="0"/>
              <a:t>Encrypted memory</a:t>
            </a:r>
          </a:p>
          <a:p>
            <a:pPr lvl="3">
              <a:buFont typeface="Arial" charset="0"/>
              <a:buChar char="•"/>
              <a:defRPr/>
            </a:pPr>
            <a:r>
              <a:rPr lang="en-US" dirty="0"/>
              <a:t>Secure boot</a:t>
            </a:r>
          </a:p>
          <a:p>
            <a:pPr lvl="1">
              <a:buFont typeface="Courier New" charset="0"/>
              <a:buChar char="o"/>
              <a:defRPr/>
            </a:pPr>
            <a:r>
              <a:rPr lang="en-US" dirty="0"/>
              <a:t>SAM (Situational Awareness Module)</a:t>
            </a:r>
          </a:p>
          <a:p>
            <a:pPr lvl="2">
              <a:buFont typeface="Wingdings" charset="2"/>
              <a:buChar char="§"/>
              <a:defRPr/>
            </a:pPr>
            <a:r>
              <a:rPr lang="en-US" dirty="0"/>
              <a:t>SAM controls the recording rate</a:t>
            </a:r>
          </a:p>
        </p:txBody>
      </p:sp>
      <p:grpSp>
        <p:nvGrpSpPr>
          <p:cNvPr id="113668" name="Group 18"/>
          <p:cNvGrpSpPr>
            <a:grpSpLocks/>
          </p:cNvGrpSpPr>
          <p:nvPr/>
        </p:nvGrpSpPr>
        <p:grpSpPr bwMode="auto">
          <a:xfrm>
            <a:off x="8116888" y="2554288"/>
            <a:ext cx="2551112" cy="4044950"/>
            <a:chOff x="6593619" y="2322285"/>
            <a:chExt cx="2550381" cy="4044096"/>
          </a:xfrm>
        </p:grpSpPr>
        <p:pic>
          <p:nvPicPr>
            <p:cNvPr id="113670"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3619" y="2322285"/>
              <a:ext cx="2550381" cy="300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p:cNvPr>
            <p:cNvSpPr/>
            <p:nvPr/>
          </p:nvSpPr>
          <p:spPr>
            <a:xfrm>
              <a:off x="8106072" y="5547404"/>
              <a:ext cx="818915" cy="818977"/>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prstClr val="white"/>
                  </a:solidFill>
                  <a:latin typeface="Calibri" panose="020F0502020204030204"/>
                </a:rPr>
                <a:t>steering</a:t>
              </a:r>
            </a:p>
          </p:txBody>
        </p:sp>
        <p:cxnSp>
          <p:nvCxnSpPr>
            <p:cNvPr id="18" name="Straight Arrow Connector 17">
              <a:extLst/>
            </p:cNvPr>
            <p:cNvCxnSpPr>
              <a:cxnSpLocks/>
              <a:endCxn id="16" idx="0"/>
            </p:cNvCxnSpPr>
            <p:nvPr/>
          </p:nvCxnSpPr>
          <p:spPr>
            <a:xfrm>
              <a:off x="8302866" y="4920473"/>
              <a:ext cx="212664" cy="62693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2: Self-Driving Car (a)</a:t>
            </a:r>
          </a:p>
        </p:txBody>
      </p:sp>
      <p:sp>
        <p:nvSpPr>
          <p:cNvPr id="3" name="Content Placeholder 2">
            <a:extLst/>
          </p:cNvPr>
          <p:cNvSpPr>
            <a:spLocks noGrp="1"/>
          </p:cNvSpPr>
          <p:nvPr>
            <p:ph idx="1"/>
          </p:nvPr>
        </p:nvSpPr>
        <p:spPr>
          <a:xfrm>
            <a:off x="838200" y="1247775"/>
            <a:ext cx="10515600" cy="5153025"/>
          </a:xfrm>
        </p:spPr>
        <p:txBody>
          <a:bodyPr>
            <a:normAutofit fontScale="92500" lnSpcReduction="20000"/>
          </a:bodyPr>
          <a:lstStyle/>
          <a:p>
            <a:pPr marL="0" indent="0">
              <a:buFont typeface="Arial" charset="0"/>
              <a:buNone/>
              <a:defRPr/>
            </a:pPr>
            <a:r>
              <a:rPr lang="en-US" b="1" dirty="0"/>
              <a:t>System Configuration</a:t>
            </a:r>
          </a:p>
          <a:p>
            <a:pPr lvl="1">
              <a:buFont typeface="Courier New" charset="0"/>
              <a:buChar char="o"/>
              <a:defRPr/>
            </a:pPr>
            <a:r>
              <a:rPr lang="en-US" dirty="0"/>
              <a:t>SAM and camera use encrypted memory and secure boot</a:t>
            </a:r>
          </a:p>
          <a:p>
            <a:pPr lvl="1">
              <a:buFont typeface="Courier New" charset="0"/>
              <a:buChar char="o"/>
              <a:defRPr/>
            </a:pPr>
            <a:r>
              <a:rPr lang="en-US" dirty="0"/>
              <a:t>Basic camera is used</a:t>
            </a:r>
          </a:p>
          <a:p>
            <a:pPr lvl="1">
              <a:buFont typeface="Courier New" charset="0"/>
              <a:buChar char="o"/>
              <a:defRPr/>
            </a:pPr>
            <a:r>
              <a:rPr lang="en-US" dirty="0"/>
              <a:t>Recording rate set to 25 fps by SAM</a:t>
            </a:r>
          </a:p>
          <a:p>
            <a:pPr marL="0" indent="0">
              <a:buFont typeface="Arial" charset="0"/>
              <a:buNone/>
              <a:defRPr/>
            </a:pPr>
            <a:r>
              <a:rPr lang="en-US" sz="2400" i="1" dirty="0">
                <a:solidFill>
                  <a:prstClr val="black"/>
                </a:solidFill>
              </a:rPr>
              <a:t>A cyberattack occurs and hacks the SAM to activate recording at 50 fps</a:t>
            </a:r>
          </a:p>
          <a:p>
            <a:pPr marL="0" indent="0">
              <a:buFont typeface="Arial" charset="0"/>
              <a:buNone/>
              <a:defRPr/>
            </a:pPr>
            <a:endParaRPr lang="en-US" sz="2400" i="1" dirty="0">
              <a:solidFill>
                <a:prstClr val="black"/>
              </a:solidFill>
            </a:endParaRPr>
          </a:p>
          <a:p>
            <a:pPr marL="457200" lvl="1" indent="0">
              <a:buFont typeface="Courier New" charset="0"/>
              <a:buNone/>
              <a:defRPr/>
            </a:pPr>
            <a:endParaRPr lang="en-US" sz="3300" dirty="0"/>
          </a:p>
          <a:p>
            <a:pPr marL="0" indent="0">
              <a:buFont typeface="Arial" charset="0"/>
              <a:buNone/>
              <a:defRPr/>
            </a:pPr>
            <a:r>
              <a:rPr lang="en-US" b="1" dirty="0"/>
              <a:t> Questions</a:t>
            </a:r>
          </a:p>
          <a:p>
            <a:pPr lvl="1">
              <a:buFont typeface="Courier New" charset="0"/>
              <a:buChar char="o"/>
              <a:defRPr/>
            </a:pPr>
            <a:r>
              <a:rPr lang="en-US" dirty="0"/>
              <a:t>Is the functionality concern satisfied?</a:t>
            </a:r>
          </a:p>
          <a:p>
            <a:pPr lvl="1">
              <a:buFont typeface="Courier New" charset="0"/>
              <a:buChar char="o"/>
              <a:defRPr/>
            </a:pPr>
            <a:r>
              <a:rPr lang="en-US" dirty="0"/>
              <a:t>Is the functional aspect satisfied?</a:t>
            </a:r>
          </a:p>
          <a:p>
            <a:pPr lvl="1">
              <a:buFont typeface="Courier New" charset="0"/>
              <a:buChar char="o"/>
              <a:defRPr/>
            </a:pPr>
            <a:endParaRPr lang="en-US" dirty="0"/>
          </a:p>
          <a:p>
            <a:pPr lvl="1">
              <a:buFont typeface="Courier New" charset="0"/>
              <a:buChar char="o"/>
              <a:defRPr/>
            </a:pPr>
            <a:r>
              <a:rPr lang="en-US" dirty="0"/>
              <a:t>What are the physical ramifications?</a:t>
            </a:r>
          </a:p>
          <a:p>
            <a:pPr lvl="1">
              <a:buFont typeface="Courier New" charset="0"/>
              <a:buChar char="o"/>
              <a:defRPr/>
            </a:pPr>
            <a:endParaRPr lang="en-US" dirty="0"/>
          </a:p>
          <a:p>
            <a:pPr lvl="1">
              <a:buFont typeface="Courier New" charset="0"/>
              <a:buChar char="o"/>
              <a:defRPr/>
            </a:pPr>
            <a:r>
              <a:rPr lang="en-US" dirty="0"/>
              <a:t>How can it be mitigated?</a:t>
            </a:r>
          </a:p>
          <a:p>
            <a:pPr lvl="1" indent="0">
              <a:buFont typeface="Courier New" charset="0"/>
              <a:buNone/>
              <a:defRPr/>
            </a:pPr>
            <a:r>
              <a:rPr lang="en-US" dirty="0"/>
              <a:t> </a:t>
            </a:r>
          </a:p>
        </p:txBody>
      </p:sp>
      <p:sp>
        <p:nvSpPr>
          <p:cNvPr id="114692" name="TextBox 15"/>
          <p:cNvSpPr txBox="1">
            <a:spLocks noChangeArrowheads="1"/>
          </p:cNvSpPr>
          <p:nvPr/>
        </p:nvSpPr>
        <p:spPr bwMode="auto">
          <a:xfrm flipH="1">
            <a:off x="8645525" y="5937250"/>
            <a:ext cx="309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“Replace the basic camera with the advanced camera”</a:t>
            </a:r>
          </a:p>
        </p:txBody>
      </p:sp>
      <p:cxnSp>
        <p:nvCxnSpPr>
          <p:cNvPr id="17" name="Connector: Elbow 16">
            <a:extLst/>
          </p:cNvPr>
          <p:cNvCxnSpPr/>
          <p:nvPr/>
        </p:nvCxnSpPr>
        <p:spPr>
          <a:xfrm rot="10800000">
            <a:off x="7907338" y="5965825"/>
            <a:ext cx="731837" cy="3667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4694" name="Picture 3"/>
          <p:cNvPicPr>
            <a:picLocks noChangeAspect="1" noChangeArrowheads="1"/>
          </p:cNvPicPr>
          <p:nvPr/>
        </p:nvPicPr>
        <p:blipFill>
          <a:blip r:embed="rId2">
            <a:extLst>
              <a:ext uri="{28A0092B-C50C-407E-A947-70E740481C1C}">
                <a14:useLocalDpi xmlns:a14="http://schemas.microsoft.com/office/drawing/2010/main" val="0"/>
              </a:ext>
            </a:extLst>
          </a:blip>
          <a:srcRect t="63364" r="61551" b="11070"/>
          <a:stretch>
            <a:fillRect/>
          </a:stretch>
        </p:blipFill>
        <p:spPr bwMode="auto">
          <a:xfrm>
            <a:off x="7400925" y="3227388"/>
            <a:ext cx="4343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Shape 8">
            <a:extLst/>
          </p:cNvPr>
          <p:cNvSpPr/>
          <p:nvPr/>
        </p:nvSpPr>
        <p:spPr>
          <a:xfrm>
            <a:off x="6302375" y="4135438"/>
            <a:ext cx="1055688" cy="647700"/>
          </a:xfrm>
          <a:custGeom>
            <a:avLst/>
            <a:gdLst>
              <a:gd name="connsiteX0" fmla="*/ 0 w 1055077"/>
              <a:gd name="connsiteY0" fmla="*/ 0 h 647113"/>
              <a:gd name="connsiteX1" fmla="*/ 379828 w 1055077"/>
              <a:gd name="connsiteY1" fmla="*/ 126609 h 647113"/>
              <a:gd name="connsiteX2" fmla="*/ 618979 w 1055077"/>
              <a:gd name="connsiteY2" fmla="*/ 506436 h 647113"/>
              <a:gd name="connsiteX3" fmla="*/ 1055077 w 1055077"/>
              <a:gd name="connsiteY3" fmla="*/ 647113 h 647113"/>
            </a:gdLst>
            <a:ahLst/>
            <a:cxnLst>
              <a:cxn ang="0">
                <a:pos x="connsiteX0" y="connsiteY0"/>
              </a:cxn>
              <a:cxn ang="0">
                <a:pos x="connsiteX1" y="connsiteY1"/>
              </a:cxn>
              <a:cxn ang="0">
                <a:pos x="connsiteX2" y="connsiteY2"/>
              </a:cxn>
              <a:cxn ang="0">
                <a:pos x="connsiteX3" y="connsiteY3"/>
              </a:cxn>
            </a:cxnLst>
            <a:rect l="l" t="t" r="r" b="b"/>
            <a:pathLst>
              <a:path w="1055077" h="647113">
                <a:moveTo>
                  <a:pt x="0" y="0"/>
                </a:moveTo>
                <a:cubicBezTo>
                  <a:pt x="138332" y="21101"/>
                  <a:pt x="276665" y="42203"/>
                  <a:pt x="379828" y="126609"/>
                </a:cubicBezTo>
                <a:cubicBezTo>
                  <a:pt x="482991" y="211015"/>
                  <a:pt x="506438" y="419685"/>
                  <a:pt x="618979" y="506436"/>
                </a:cubicBezTo>
                <a:cubicBezTo>
                  <a:pt x="731521" y="593187"/>
                  <a:pt x="893299" y="620150"/>
                  <a:pt x="1055077" y="64711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a:extLst/>
          </p:cNvPr>
          <p:cNvCxnSpPr/>
          <p:nvPr/>
        </p:nvCxnSpPr>
        <p:spPr>
          <a:xfrm>
            <a:off x="5922963" y="4459288"/>
            <a:ext cx="1312862" cy="155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p:cNvPr>
          <p:cNvSpPr/>
          <p:nvPr/>
        </p:nvSpPr>
        <p:spPr>
          <a:xfrm>
            <a:off x="6203950" y="4219575"/>
            <a:ext cx="1111250" cy="803275"/>
          </a:xfrm>
          <a:custGeom>
            <a:avLst/>
            <a:gdLst>
              <a:gd name="connsiteX0" fmla="*/ 0 w 1111348"/>
              <a:gd name="connsiteY0" fmla="*/ 801858 h 801858"/>
              <a:gd name="connsiteX1" fmla="*/ 281354 w 1111348"/>
              <a:gd name="connsiteY1" fmla="*/ 154744 h 801858"/>
              <a:gd name="connsiteX2" fmla="*/ 1111348 w 1111348"/>
              <a:gd name="connsiteY2" fmla="*/ 0 h 801858"/>
            </a:gdLst>
            <a:ahLst/>
            <a:cxnLst>
              <a:cxn ang="0">
                <a:pos x="connsiteX0" y="connsiteY0"/>
              </a:cxn>
              <a:cxn ang="0">
                <a:pos x="connsiteX1" y="connsiteY1"/>
              </a:cxn>
              <a:cxn ang="0">
                <a:pos x="connsiteX2" y="connsiteY2"/>
              </a:cxn>
            </a:cxnLst>
            <a:rect l="l" t="t" r="r" b="b"/>
            <a:pathLst>
              <a:path w="1111348" h="801858">
                <a:moveTo>
                  <a:pt x="0" y="801858"/>
                </a:moveTo>
                <a:cubicBezTo>
                  <a:pt x="48064" y="545122"/>
                  <a:pt x="96129" y="288387"/>
                  <a:pt x="281354" y="154744"/>
                </a:cubicBezTo>
                <a:cubicBezTo>
                  <a:pt x="466579" y="21101"/>
                  <a:pt x="788963" y="10550"/>
                  <a:pt x="1111348"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4698" name="Picture 12"/>
          <p:cNvPicPr>
            <a:picLocks noChangeAspect="1" noChangeArrowheads="1"/>
          </p:cNvPicPr>
          <p:nvPr/>
        </p:nvPicPr>
        <p:blipFill>
          <a:blip r:embed="rId3">
            <a:extLst>
              <a:ext uri="{28A0092B-C50C-407E-A947-70E740481C1C}">
                <a14:useLocalDpi xmlns:a14="http://schemas.microsoft.com/office/drawing/2010/main" val="0"/>
              </a:ext>
            </a:extLst>
          </a:blip>
          <a:srcRect t="63364" r="65753" b="22897"/>
          <a:stretch>
            <a:fillRect/>
          </a:stretch>
        </p:blipFill>
        <p:spPr bwMode="auto">
          <a:xfrm>
            <a:off x="7315200" y="5094288"/>
            <a:ext cx="3868738"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lgn="ctr">
              <a:defRPr/>
            </a:pPr>
            <a:r>
              <a:rPr lang="en-US" dirty="0"/>
              <a:t>Example 3</a:t>
            </a:r>
            <a:br>
              <a:rPr lang="en-US" dirty="0"/>
            </a:br>
            <a:r>
              <a:rPr lang="en-US" dirty="0"/>
              <a:t>Self-Driving Car (b)</a:t>
            </a:r>
          </a:p>
        </p:txBody>
      </p:sp>
      <p:sp>
        <p:nvSpPr>
          <p:cNvPr id="3" name="Text Placeholder 2">
            <a:extLst/>
          </p:cNvPr>
          <p:cNvSpPr>
            <a:spLocks noGrp="1"/>
          </p:cNvSpPr>
          <p:nvPr>
            <p:ph type="body" idx="1"/>
          </p:nvPr>
        </p:nvSpPr>
        <p:spPr/>
        <p:txBody>
          <a:bodyPr/>
          <a:lstStyle/>
          <a:p>
            <a:pPr>
              <a:buFont typeface="Arial" charset="0"/>
              <a:buNone/>
              <a:defRPr/>
            </a:pPr>
            <a:r>
              <a:rPr lang="en-US" i="1" dirty="0"/>
              <a:t>A self-driving car uses SAM and sensors for adaptive cruise control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normAutofit fontScale="90000"/>
          </a:bodyPr>
          <a:lstStyle/>
          <a:p>
            <a:pPr>
              <a:defRPr/>
            </a:pPr>
            <a:r>
              <a:rPr lang="en-US" dirty="0"/>
              <a:t>Example 2</a:t>
            </a:r>
            <a:br>
              <a:rPr lang="en-US" dirty="0"/>
            </a:br>
            <a:r>
              <a:rPr lang="en-US" dirty="0"/>
              <a:t>Self-Driving Car (b)</a:t>
            </a:r>
          </a:p>
        </p:txBody>
      </p:sp>
      <p:sp>
        <p:nvSpPr>
          <p:cNvPr id="11" name="Oval 10">
            <a:extLst/>
          </p:cNvPr>
          <p:cNvSpPr/>
          <p:nvPr/>
        </p:nvSpPr>
        <p:spPr>
          <a:xfrm>
            <a:off x="2628900" y="2509838"/>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sensor</a:t>
            </a:r>
          </a:p>
        </p:txBody>
      </p:sp>
      <p:sp>
        <p:nvSpPr>
          <p:cNvPr id="12" name="Oval 11">
            <a:extLst/>
          </p:cNvPr>
          <p:cNvSpPr/>
          <p:nvPr/>
        </p:nvSpPr>
        <p:spPr>
          <a:xfrm>
            <a:off x="3449638" y="25177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mic</a:t>
            </a:r>
          </a:p>
        </p:txBody>
      </p:sp>
      <p:sp>
        <p:nvSpPr>
          <p:cNvPr id="13" name="Oval 12">
            <a:extLst/>
          </p:cNvPr>
          <p:cNvSpPr/>
          <p:nvPr/>
        </p:nvSpPr>
        <p:spPr>
          <a:xfrm>
            <a:off x="4881563" y="2517775"/>
            <a:ext cx="584200" cy="585788"/>
          </a:xfrm>
          <a:prstGeom prst="ellipse">
            <a:avLst/>
          </a:prstGeom>
          <a:gradFill flip="none" rotWithShape="1">
            <a:gsLst>
              <a:gs pos="0">
                <a:schemeClr val="accent2"/>
              </a:gs>
              <a:gs pos="71000">
                <a:schemeClr val="accent5"/>
              </a:gs>
              <a:gs pos="100000">
                <a:schemeClr val="accent1">
                  <a:tint val="23500"/>
                  <a:satMod val="160000"/>
                </a:schemeClr>
              </a:gs>
            </a:gsLst>
            <a:lin ang="156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indicator</a:t>
            </a:r>
          </a:p>
        </p:txBody>
      </p:sp>
      <p:sp>
        <p:nvSpPr>
          <p:cNvPr id="14" name="Oval 13">
            <a:extLst/>
          </p:cNvPr>
          <p:cNvSpPr/>
          <p:nvPr/>
        </p:nvSpPr>
        <p:spPr>
          <a:xfrm>
            <a:off x="3449638" y="3757613"/>
            <a:ext cx="584200"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SAM</a:t>
            </a:r>
          </a:p>
        </p:txBody>
      </p:sp>
      <p:sp>
        <p:nvSpPr>
          <p:cNvPr id="15" name="Rectangle: Rounded Corners 14">
            <a:extLst/>
          </p:cNvPr>
          <p:cNvSpPr/>
          <p:nvPr/>
        </p:nvSpPr>
        <p:spPr>
          <a:xfrm>
            <a:off x="1377950" y="2501900"/>
            <a:ext cx="4418013" cy="2251075"/>
          </a:xfrm>
          <a:prstGeom prst="roundRect">
            <a:avLst>
              <a:gd name="adj" fmla="val 23224"/>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16744" name="TextBox 15"/>
          <p:cNvSpPr txBox="1">
            <a:spLocks noChangeArrowheads="1"/>
          </p:cNvSpPr>
          <p:nvPr/>
        </p:nvSpPr>
        <p:spPr bwMode="auto">
          <a:xfrm>
            <a:off x="5962650" y="5807075"/>
            <a:ext cx="2495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000"/>
              <a:t>integrated adaptive cruise control system</a:t>
            </a:r>
          </a:p>
        </p:txBody>
      </p:sp>
      <p:cxnSp>
        <p:nvCxnSpPr>
          <p:cNvPr id="17" name="Straight Arrow Connector 16">
            <a:extLst/>
          </p:cNvPr>
          <p:cNvCxnSpPr>
            <a:cxnSpLocks/>
            <a:stCxn id="11" idx="4"/>
            <a:endCxn id="14" idx="1"/>
          </p:cNvCxnSpPr>
          <p:nvPr/>
        </p:nvCxnSpPr>
        <p:spPr>
          <a:xfrm>
            <a:off x="2921000" y="3094038"/>
            <a:ext cx="614363" cy="74930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a:stCxn id="12" idx="4"/>
            <a:endCxn id="14" idx="0"/>
          </p:cNvCxnSpPr>
          <p:nvPr/>
        </p:nvCxnSpPr>
        <p:spPr>
          <a:xfrm>
            <a:off x="3741738" y="3103563"/>
            <a:ext cx="0" cy="654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p:cNvPr>
          <p:cNvCxnSpPr>
            <a:cxnSpLocks/>
            <a:stCxn id="14" idx="6"/>
            <a:endCxn id="13" idx="4"/>
          </p:cNvCxnSpPr>
          <p:nvPr/>
        </p:nvCxnSpPr>
        <p:spPr>
          <a:xfrm flipV="1">
            <a:off x="4033838" y="3103563"/>
            <a:ext cx="1139825" cy="9461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p:cNvPr>
          <p:cNvSpPr txBox="1"/>
          <p:nvPr/>
        </p:nvSpPr>
        <p:spPr>
          <a:xfrm>
            <a:off x="2562225" y="3581400"/>
            <a:ext cx="865188" cy="1200150"/>
          </a:xfrm>
          <a:prstGeom prst="rect">
            <a:avLst/>
          </a:prstGeom>
          <a:noFill/>
        </p:spPr>
        <p:txBody>
          <a:bodyPr>
            <a:spAutoFit/>
          </a:bodyPr>
          <a:lstStyle/>
          <a:p>
            <a:pPr>
              <a:defRPr/>
            </a:pPr>
            <a:r>
              <a:rPr lang="en-US" sz="900" dirty="0">
                <a:solidFill>
                  <a:schemeClr val="accent6"/>
                </a:solidFill>
                <a:latin typeface="Arial" charset="0"/>
              </a:rPr>
              <a:t>vf2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feed</a:t>
            </a:r>
          </a:p>
          <a:p>
            <a:pPr>
              <a:defRPr/>
            </a:pPr>
            <a:r>
              <a:rPr lang="en-US" sz="900" dirty="0">
                <a:solidFill>
                  <a:srgbClr val="C00000"/>
                </a:solidFill>
                <a:latin typeface="Arial" charset="0"/>
              </a:rPr>
              <a:t> contains vf1</a:t>
            </a:r>
          </a:p>
          <a:p>
            <a:pPr>
              <a:defRPr/>
            </a:pPr>
            <a:r>
              <a:rPr lang="en-US" sz="900" dirty="0">
                <a:solidFill>
                  <a:srgbClr val="C00000"/>
                </a:solidFill>
                <a:latin typeface="Arial" charset="0"/>
              </a:rPr>
              <a:t> encoding AES</a:t>
            </a:r>
          </a:p>
        </p:txBody>
      </p:sp>
      <p:cxnSp>
        <p:nvCxnSpPr>
          <p:cNvPr id="21" name="Straight Arrow Connector 20">
            <a:extLst/>
          </p:cNvPr>
          <p:cNvCxnSpPr>
            <a:cxnSpLocks/>
          </p:cNvCxnSpPr>
          <p:nvPr/>
        </p:nvCxnSpPr>
        <p:spPr>
          <a:xfrm flipV="1">
            <a:off x="2982913" y="3452813"/>
            <a:ext cx="138112" cy="1841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p:cNvPr>
          <p:cNvSpPr txBox="1"/>
          <p:nvPr/>
        </p:nvSpPr>
        <p:spPr>
          <a:xfrm>
            <a:off x="3965575" y="2844800"/>
            <a:ext cx="1370013" cy="785813"/>
          </a:xfrm>
          <a:prstGeom prst="rect">
            <a:avLst/>
          </a:prstGeom>
          <a:noFill/>
        </p:spPr>
        <p:txBody>
          <a:bodyPr>
            <a:spAutoFit/>
          </a:bodyPr>
          <a:lstStyle/>
          <a:p>
            <a:pPr>
              <a:defRPr/>
            </a:pPr>
            <a:r>
              <a:rPr lang="en-US" sz="900" dirty="0">
                <a:solidFill>
                  <a:schemeClr val="accent6"/>
                </a:solidFill>
                <a:latin typeface="Arial" charset="0"/>
              </a:rPr>
              <a:t>af2</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a:t>
            </a:r>
            <a:r>
              <a:rPr lang="en-US" sz="900" dirty="0" err="1">
                <a:solidFill>
                  <a:schemeClr val="accent6"/>
                </a:solidFill>
                <a:latin typeface="Arial" charset="0"/>
              </a:rPr>
              <a:t>audiofeed</a:t>
            </a:r>
            <a:endParaRPr lang="en-US" sz="900" dirty="0">
              <a:solidFill>
                <a:schemeClr val="accent6"/>
              </a:solidFill>
              <a:latin typeface="Arial" charset="0"/>
            </a:endParaRPr>
          </a:p>
          <a:p>
            <a:pPr>
              <a:defRPr/>
            </a:pPr>
            <a:r>
              <a:rPr lang="en-US" sz="900" dirty="0">
                <a:solidFill>
                  <a:srgbClr val="C00000"/>
                </a:solidFill>
                <a:latin typeface="Arial" charset="0"/>
              </a:rPr>
              <a:t> contains af1</a:t>
            </a:r>
          </a:p>
          <a:p>
            <a:pPr>
              <a:defRPr/>
            </a:pPr>
            <a:r>
              <a:rPr lang="en-US" sz="900" dirty="0">
                <a:solidFill>
                  <a:srgbClr val="C00000"/>
                </a:solidFill>
                <a:latin typeface="Arial" charset="0"/>
              </a:rPr>
              <a:t> encoding AES</a:t>
            </a:r>
          </a:p>
        </p:txBody>
      </p:sp>
      <p:cxnSp>
        <p:nvCxnSpPr>
          <p:cNvPr id="23" name="Straight Arrow Connector 22">
            <a:extLst/>
          </p:cNvPr>
          <p:cNvCxnSpPr>
            <a:cxnSpLocks/>
            <a:stCxn id="22" idx="1"/>
          </p:cNvCxnSpPr>
          <p:nvPr/>
        </p:nvCxnSpPr>
        <p:spPr>
          <a:xfrm flipH="1">
            <a:off x="3786188" y="3238500"/>
            <a:ext cx="179387" cy="412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p:cNvPr>
          <p:cNvSpPr txBox="1"/>
          <p:nvPr/>
        </p:nvSpPr>
        <p:spPr>
          <a:xfrm>
            <a:off x="7097713" y="2371725"/>
            <a:ext cx="1903412" cy="646113"/>
          </a:xfrm>
          <a:prstGeom prst="rect">
            <a:avLst/>
          </a:prstGeom>
          <a:noFill/>
        </p:spPr>
        <p:txBody>
          <a:bodyPr>
            <a:spAutoFit/>
          </a:bodyPr>
          <a:lstStyle/>
          <a:p>
            <a:pPr>
              <a:defRPr/>
            </a:pPr>
            <a:r>
              <a:rPr lang="en-US" sz="900" dirty="0">
                <a:solidFill>
                  <a:schemeClr val="accent6"/>
                </a:solidFill>
                <a:latin typeface="Arial" charset="0"/>
              </a:rPr>
              <a:t>cmd1</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type of warning, attributes</a:t>
            </a:r>
          </a:p>
        </p:txBody>
      </p:sp>
      <p:cxnSp>
        <p:nvCxnSpPr>
          <p:cNvPr id="25" name="Straight Arrow Connector 24">
            <a:extLst/>
          </p:cNvPr>
          <p:cNvCxnSpPr>
            <a:cxnSpLocks/>
            <a:stCxn id="24" idx="1"/>
          </p:cNvCxnSpPr>
          <p:nvPr/>
        </p:nvCxnSpPr>
        <p:spPr>
          <a:xfrm flipH="1">
            <a:off x="4851400" y="2693988"/>
            <a:ext cx="2246313" cy="7810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p:cNvPr>
          <p:cNvCxnSpPr>
            <a:cxnSpLocks/>
            <a:endCxn id="11" idx="1"/>
          </p:cNvCxnSpPr>
          <p:nvPr/>
        </p:nvCxnSpPr>
        <p:spPr>
          <a:xfrm>
            <a:off x="2324100" y="1673225"/>
            <a:ext cx="390525" cy="920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p:cNvPr>
          <p:cNvSpPr txBox="1"/>
          <p:nvPr/>
        </p:nvSpPr>
        <p:spPr>
          <a:xfrm>
            <a:off x="2471738" y="1651000"/>
            <a:ext cx="1241425" cy="784225"/>
          </a:xfrm>
          <a:prstGeom prst="rect">
            <a:avLst/>
          </a:prstGeom>
          <a:noFill/>
        </p:spPr>
        <p:txBody>
          <a:bodyPr>
            <a:spAutoFit/>
          </a:bodyPr>
          <a:lstStyle/>
          <a:p>
            <a:pPr>
              <a:defRPr/>
            </a:pPr>
            <a:r>
              <a:rPr lang="en-US" sz="900" dirty="0">
                <a:solidFill>
                  <a:schemeClr val="accent6"/>
                </a:solidFill>
                <a:latin typeface="Arial" charset="0"/>
              </a:rPr>
              <a:t>vf1</a:t>
            </a:r>
          </a:p>
          <a:p>
            <a:pPr>
              <a:defRPr/>
            </a:pPr>
            <a:r>
              <a:rPr lang="en-US" sz="900" dirty="0">
                <a:solidFill>
                  <a:schemeClr val="accent6"/>
                </a:solidFill>
                <a:latin typeface="Arial" charset="0"/>
              </a:rPr>
              <a:t>Influence: video signal</a:t>
            </a:r>
          </a:p>
          <a:p>
            <a:pPr>
              <a:defRPr/>
            </a:pPr>
            <a:r>
              <a:rPr lang="en-US" sz="900" dirty="0">
                <a:solidFill>
                  <a:schemeClr val="accent6"/>
                </a:solidFill>
                <a:latin typeface="Arial" charset="0"/>
              </a:rPr>
              <a:t>Energy: </a:t>
            </a:r>
            <a:r>
              <a:rPr lang="en-US" sz="900" dirty="0" err="1">
                <a:solidFill>
                  <a:schemeClr val="accent6"/>
                </a:solidFill>
                <a:latin typeface="Arial" charset="0"/>
              </a:rPr>
              <a:t>electr</a:t>
            </a:r>
            <a:r>
              <a:rPr lang="en-US" sz="900" dirty="0">
                <a:solidFill>
                  <a:schemeClr val="accent6"/>
                </a:solidFill>
                <a:latin typeface="Arial" charset="0"/>
              </a:rPr>
              <a:t>. waves</a:t>
            </a:r>
          </a:p>
        </p:txBody>
      </p:sp>
      <p:cxnSp>
        <p:nvCxnSpPr>
          <p:cNvPr id="28" name="Straight Arrow Connector 27">
            <a:extLst/>
          </p:cNvPr>
          <p:cNvCxnSpPr>
            <a:cxnSpLocks/>
            <a:stCxn id="27" idx="2"/>
          </p:cNvCxnSpPr>
          <p:nvPr/>
        </p:nvCxnSpPr>
        <p:spPr>
          <a:xfrm flipH="1" flipV="1">
            <a:off x="2706688" y="2400300"/>
            <a:ext cx="385762" cy="3492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p:cNvPr>
          <p:cNvCxnSpPr>
            <a:cxnSpLocks/>
            <a:endCxn id="12" idx="0"/>
          </p:cNvCxnSpPr>
          <p:nvPr/>
        </p:nvCxnSpPr>
        <p:spPr>
          <a:xfrm>
            <a:off x="3684588" y="1685925"/>
            <a:ext cx="57150" cy="831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p:cNvPr>
          <p:cNvSpPr txBox="1"/>
          <p:nvPr/>
        </p:nvSpPr>
        <p:spPr>
          <a:xfrm>
            <a:off x="4421188" y="1789113"/>
            <a:ext cx="1528762" cy="508000"/>
          </a:xfrm>
          <a:prstGeom prst="rect">
            <a:avLst/>
          </a:prstGeom>
          <a:noFill/>
        </p:spPr>
        <p:txBody>
          <a:bodyPr>
            <a:spAutoFit/>
          </a:bodyPr>
          <a:lstStyle/>
          <a:p>
            <a:pPr>
              <a:defRPr/>
            </a:pPr>
            <a:r>
              <a:rPr lang="en-US" sz="900" dirty="0">
                <a:solidFill>
                  <a:schemeClr val="accent6"/>
                </a:solidFill>
                <a:latin typeface="Arial" charset="0"/>
              </a:rPr>
              <a:t>af1</a:t>
            </a:r>
          </a:p>
          <a:p>
            <a:pPr>
              <a:defRPr/>
            </a:pPr>
            <a:r>
              <a:rPr lang="en-US" sz="900" dirty="0">
                <a:solidFill>
                  <a:schemeClr val="accent6"/>
                </a:solidFill>
                <a:latin typeface="Arial" charset="0"/>
              </a:rPr>
              <a:t>Influence: audio signal</a:t>
            </a:r>
          </a:p>
          <a:p>
            <a:pPr>
              <a:defRPr/>
            </a:pPr>
            <a:r>
              <a:rPr lang="en-US" sz="900" dirty="0">
                <a:solidFill>
                  <a:schemeClr val="accent6"/>
                </a:solidFill>
                <a:latin typeface="Arial" charset="0"/>
              </a:rPr>
              <a:t>Energy: sound waves</a:t>
            </a:r>
          </a:p>
        </p:txBody>
      </p:sp>
      <p:cxnSp>
        <p:nvCxnSpPr>
          <p:cNvPr id="31" name="Straight Arrow Connector 30">
            <a:extLst/>
          </p:cNvPr>
          <p:cNvCxnSpPr>
            <a:cxnSpLocks/>
            <a:stCxn id="30" idx="1"/>
          </p:cNvCxnSpPr>
          <p:nvPr/>
        </p:nvCxnSpPr>
        <p:spPr>
          <a:xfrm flipH="1">
            <a:off x="3741738" y="2043113"/>
            <a:ext cx="679450" cy="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p:cNvPr>
          <p:cNvSpPr/>
          <p:nvPr/>
        </p:nvSpPr>
        <p:spPr>
          <a:xfrm>
            <a:off x="5307013" y="5078413"/>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storage</a:t>
            </a:r>
          </a:p>
        </p:txBody>
      </p:sp>
      <p:cxnSp>
        <p:nvCxnSpPr>
          <p:cNvPr id="33" name="Straight Arrow Connector 32">
            <a:extLst/>
          </p:cNvPr>
          <p:cNvCxnSpPr>
            <a:cxnSpLocks/>
            <a:stCxn id="14" idx="5"/>
            <a:endCxn id="32" idx="1"/>
          </p:cNvCxnSpPr>
          <p:nvPr/>
        </p:nvCxnSpPr>
        <p:spPr>
          <a:xfrm>
            <a:off x="3948113" y="4256088"/>
            <a:ext cx="1444625" cy="9080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p:cNvPr>
          <p:cNvSpPr txBox="1"/>
          <p:nvPr/>
        </p:nvSpPr>
        <p:spPr>
          <a:xfrm>
            <a:off x="3825875" y="4945063"/>
            <a:ext cx="1581150" cy="1062037"/>
          </a:xfrm>
          <a:prstGeom prst="rect">
            <a:avLst/>
          </a:prstGeom>
          <a:noFill/>
        </p:spPr>
        <p:txBody>
          <a:bodyPr>
            <a:spAutoFit/>
          </a:bodyPr>
          <a:lstStyle/>
          <a:p>
            <a:pPr>
              <a:defRPr/>
            </a:pPr>
            <a:r>
              <a:rPr lang="en-US" sz="900" dirty="0">
                <a:solidFill>
                  <a:schemeClr val="accent6"/>
                </a:solidFill>
                <a:latin typeface="Arial" charset="0"/>
              </a:rPr>
              <a:t>avf1</a:t>
            </a:r>
          </a:p>
          <a:p>
            <a:pPr>
              <a:defRPr/>
            </a:pPr>
            <a:r>
              <a:rPr lang="en-US" sz="900" dirty="0">
                <a:solidFill>
                  <a:schemeClr val="accent6"/>
                </a:solidFill>
                <a:latin typeface="Arial" charset="0"/>
              </a:rPr>
              <a:t>Message: byte seq.</a:t>
            </a:r>
          </a:p>
          <a:p>
            <a:pPr>
              <a:defRPr/>
            </a:pPr>
            <a:r>
              <a:rPr lang="en-US" sz="900" dirty="0">
                <a:solidFill>
                  <a:schemeClr val="accent6"/>
                </a:solidFill>
                <a:latin typeface="Arial" charset="0"/>
              </a:rPr>
              <a:t>Information: combined feeds</a:t>
            </a:r>
          </a:p>
          <a:p>
            <a:pPr>
              <a:defRPr/>
            </a:pPr>
            <a:r>
              <a:rPr lang="en-US" sz="900" dirty="0">
                <a:solidFill>
                  <a:srgbClr val="C00000"/>
                </a:solidFill>
                <a:latin typeface="Arial" charset="0"/>
              </a:rPr>
              <a:t> contains vf2</a:t>
            </a:r>
          </a:p>
          <a:p>
            <a:pPr>
              <a:defRPr/>
            </a:pPr>
            <a:r>
              <a:rPr lang="en-US" sz="900" dirty="0">
                <a:solidFill>
                  <a:srgbClr val="C00000"/>
                </a:solidFill>
                <a:latin typeface="Arial" charset="0"/>
              </a:rPr>
              <a:t> contains af2</a:t>
            </a:r>
          </a:p>
          <a:p>
            <a:pPr>
              <a:defRPr/>
            </a:pPr>
            <a:r>
              <a:rPr lang="en-US" sz="900" dirty="0">
                <a:solidFill>
                  <a:srgbClr val="C00000"/>
                </a:solidFill>
                <a:latin typeface="Arial" charset="0"/>
              </a:rPr>
              <a:t> encoding AES</a:t>
            </a:r>
          </a:p>
        </p:txBody>
      </p:sp>
      <p:cxnSp>
        <p:nvCxnSpPr>
          <p:cNvPr id="35" name="Straight Arrow Connector 34">
            <a:extLst/>
          </p:cNvPr>
          <p:cNvCxnSpPr>
            <a:cxnSpLocks/>
          </p:cNvCxnSpPr>
          <p:nvPr/>
        </p:nvCxnSpPr>
        <p:spPr>
          <a:xfrm flipV="1">
            <a:off x="4730750" y="5064125"/>
            <a:ext cx="450850" cy="8413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p:cNvPr>
          <p:cNvSpPr/>
          <p:nvPr/>
        </p:nvSpPr>
        <p:spPr>
          <a:xfrm>
            <a:off x="1624013" y="1465263"/>
            <a:ext cx="5099050" cy="211137"/>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operating environment</a:t>
            </a:r>
          </a:p>
        </p:txBody>
      </p:sp>
      <p:sp>
        <p:nvSpPr>
          <p:cNvPr id="37" name="Oval 36">
            <a:extLst/>
          </p:cNvPr>
          <p:cNvSpPr/>
          <p:nvPr/>
        </p:nvSpPr>
        <p:spPr>
          <a:xfrm>
            <a:off x="6510338" y="3138488"/>
            <a:ext cx="585787" cy="584200"/>
          </a:xfrm>
          <a:prstGeom prst="ellipse">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solidFill>
                  <a:schemeClr val="bg1"/>
                </a:solidFill>
              </a:rPr>
              <a:t>remote </a:t>
            </a:r>
            <a:r>
              <a:rPr lang="en-US" sz="1100" dirty="0" err="1">
                <a:solidFill>
                  <a:schemeClr val="bg1"/>
                </a:solidFill>
              </a:rPr>
              <a:t>assit</a:t>
            </a:r>
            <a:endParaRPr lang="en-US" sz="1100" dirty="0">
              <a:solidFill>
                <a:schemeClr val="bg1"/>
              </a:solidFill>
            </a:endParaRPr>
          </a:p>
        </p:txBody>
      </p:sp>
      <p:sp>
        <p:nvSpPr>
          <p:cNvPr id="38" name="TextBox 37">
            <a:extLst/>
          </p:cNvPr>
          <p:cNvSpPr txBox="1"/>
          <p:nvPr/>
        </p:nvSpPr>
        <p:spPr>
          <a:xfrm>
            <a:off x="6216650" y="3889375"/>
            <a:ext cx="2005013" cy="646113"/>
          </a:xfrm>
          <a:prstGeom prst="rect">
            <a:avLst/>
          </a:prstGeom>
          <a:noFill/>
        </p:spPr>
        <p:txBody>
          <a:bodyPr>
            <a:spAutoFit/>
          </a:bodyPr>
          <a:lstStyle/>
          <a:p>
            <a:pPr>
              <a:defRPr/>
            </a:pPr>
            <a:r>
              <a:rPr lang="en-US" sz="900" dirty="0">
                <a:solidFill>
                  <a:schemeClr val="accent6"/>
                </a:solidFill>
                <a:latin typeface="Arial" charset="0"/>
              </a:rPr>
              <a:t>alarm1</a:t>
            </a:r>
          </a:p>
          <a:p>
            <a:pPr>
              <a:defRPr/>
            </a:pPr>
            <a:r>
              <a:rPr lang="en-US" sz="900" dirty="0">
                <a:solidFill>
                  <a:schemeClr val="accent6"/>
                </a:solidFill>
                <a:latin typeface="Arial" charset="0"/>
              </a:rPr>
              <a:t>Message: alarm packet</a:t>
            </a:r>
          </a:p>
          <a:p>
            <a:pPr>
              <a:defRPr/>
            </a:pPr>
            <a:r>
              <a:rPr lang="en-US" sz="900" dirty="0">
                <a:solidFill>
                  <a:schemeClr val="accent6"/>
                </a:solidFill>
                <a:latin typeface="Arial" charset="0"/>
              </a:rPr>
              <a:t>Information: type of alarm, timestamp, location, driver ID</a:t>
            </a:r>
          </a:p>
        </p:txBody>
      </p:sp>
      <p:cxnSp>
        <p:nvCxnSpPr>
          <p:cNvPr id="39" name="Straight Arrow Connector 38">
            <a:extLst/>
          </p:cNvPr>
          <p:cNvCxnSpPr>
            <a:cxnSpLocks/>
            <a:stCxn id="38" idx="1"/>
          </p:cNvCxnSpPr>
          <p:nvPr/>
        </p:nvCxnSpPr>
        <p:spPr>
          <a:xfrm flipH="1" flipV="1">
            <a:off x="5991225" y="3817938"/>
            <a:ext cx="225425" cy="39370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p:cNvPr>
          <p:cNvCxnSpPr>
            <a:cxnSpLocks/>
            <a:stCxn id="14" idx="6"/>
            <a:endCxn id="37" idx="3"/>
          </p:cNvCxnSpPr>
          <p:nvPr/>
        </p:nvCxnSpPr>
        <p:spPr>
          <a:xfrm flipV="1">
            <a:off x="4033838" y="3636963"/>
            <a:ext cx="2562225" cy="4127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769" name="TextBox 40"/>
          <p:cNvSpPr txBox="1">
            <a:spLocks noChangeArrowheads="1"/>
          </p:cNvSpPr>
          <p:nvPr/>
        </p:nvSpPr>
        <p:spPr bwMode="auto">
          <a:xfrm>
            <a:off x="1809750" y="3230563"/>
            <a:ext cx="1362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ct val="0"/>
              </a:spcBef>
              <a:buSzTx/>
              <a:buFontTx/>
              <a:buNone/>
            </a:pPr>
            <a:r>
              <a:rPr lang="en-US" altLang="en-US" sz="1400"/>
              <a:t>robotic sensor</a:t>
            </a:r>
          </a:p>
          <a:p>
            <a:pPr>
              <a:lnSpc>
                <a:spcPct val="100000"/>
              </a:lnSpc>
              <a:spcBef>
                <a:spcPct val="0"/>
              </a:spcBef>
              <a:buSzTx/>
              <a:buFontTx/>
              <a:buNone/>
            </a:pPr>
            <a:endParaRPr lang="en-US" altLang="en-US" sz="1400"/>
          </a:p>
        </p:txBody>
      </p:sp>
      <p:sp>
        <p:nvSpPr>
          <p:cNvPr id="42" name="Oval 41">
            <a:extLst/>
          </p:cNvPr>
          <p:cNvSpPr/>
          <p:nvPr/>
        </p:nvSpPr>
        <p:spPr>
          <a:xfrm>
            <a:off x="1665288" y="2511425"/>
            <a:ext cx="584200" cy="584200"/>
          </a:xfrm>
          <a:prstGeom prst="ellipse">
            <a:avLst/>
          </a:prstGeom>
          <a:gradFill flip="none" rotWithShape="1">
            <a:gsLst>
              <a:gs pos="0">
                <a:schemeClr val="accent2"/>
              </a:gs>
              <a:gs pos="71000">
                <a:schemeClr val="accent5"/>
              </a:gs>
              <a:gs pos="100000">
                <a:schemeClr val="accent1">
                  <a:tint val="23500"/>
                  <a:satMod val="160000"/>
                </a:scheme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b="1" dirty="0">
                <a:solidFill>
                  <a:prstClr val="white"/>
                </a:solidFill>
                <a:latin typeface="Calibri" panose="020F0502020204030204"/>
              </a:rPr>
              <a:t>targeting </a:t>
            </a:r>
          </a:p>
          <a:p>
            <a:pPr algn="ctr">
              <a:defRPr/>
            </a:pPr>
            <a:r>
              <a:rPr lang="en-US" sz="800" b="1" dirty="0">
                <a:solidFill>
                  <a:prstClr val="white"/>
                </a:solidFill>
                <a:latin typeface="Calibri" panose="020F0502020204030204"/>
              </a:rPr>
              <a:t>mech</a:t>
            </a:r>
          </a:p>
        </p:txBody>
      </p:sp>
      <p:sp>
        <p:nvSpPr>
          <p:cNvPr id="43" name="Rectangle: Rounded Corners 33">
            <a:extLst/>
          </p:cNvPr>
          <p:cNvSpPr/>
          <p:nvPr/>
        </p:nvSpPr>
        <p:spPr>
          <a:xfrm>
            <a:off x="1649413" y="2517775"/>
            <a:ext cx="1595437" cy="717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44" name="Straight Arrow Connector 43">
            <a:extLst/>
          </p:cNvPr>
          <p:cNvCxnSpPr>
            <a:cxnSpLocks/>
            <a:stCxn id="42" idx="6"/>
            <a:endCxn id="11" idx="2"/>
          </p:cNvCxnSpPr>
          <p:nvPr/>
        </p:nvCxnSpPr>
        <p:spPr>
          <a:xfrm flipV="1">
            <a:off x="2249488" y="2801938"/>
            <a:ext cx="379412" cy="1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p:cNvPr>
          <p:cNvSpPr txBox="1"/>
          <p:nvPr/>
        </p:nvSpPr>
        <p:spPr>
          <a:xfrm>
            <a:off x="973138" y="1727200"/>
            <a:ext cx="1589087" cy="506413"/>
          </a:xfrm>
          <a:prstGeom prst="rect">
            <a:avLst/>
          </a:prstGeom>
          <a:noFill/>
        </p:spPr>
        <p:txBody>
          <a:bodyPr>
            <a:spAutoFit/>
          </a:bodyPr>
          <a:lstStyle/>
          <a:p>
            <a:pPr>
              <a:defRPr/>
            </a:pPr>
            <a:r>
              <a:rPr lang="en-US" sz="900" dirty="0">
                <a:solidFill>
                  <a:schemeClr val="accent6"/>
                </a:solidFill>
                <a:latin typeface="Arial" charset="0"/>
              </a:rPr>
              <a:t>o1</a:t>
            </a:r>
          </a:p>
          <a:p>
            <a:pPr>
              <a:defRPr/>
            </a:pPr>
            <a:r>
              <a:rPr lang="en-US" sz="900" dirty="0">
                <a:solidFill>
                  <a:schemeClr val="accent6"/>
                </a:solidFill>
                <a:latin typeface="Arial" charset="0"/>
              </a:rPr>
              <a:t>Influence: angle change</a:t>
            </a:r>
          </a:p>
          <a:p>
            <a:pPr>
              <a:defRPr/>
            </a:pPr>
            <a:r>
              <a:rPr lang="en-US" sz="900" dirty="0">
                <a:solidFill>
                  <a:schemeClr val="accent6"/>
                </a:solidFill>
                <a:latin typeface="Arial" charset="0"/>
              </a:rPr>
              <a:t>Energy: mechanical</a:t>
            </a:r>
          </a:p>
        </p:txBody>
      </p:sp>
      <p:cxnSp>
        <p:nvCxnSpPr>
          <p:cNvPr id="46" name="Straight Arrow Connector 45">
            <a:extLst/>
          </p:cNvPr>
          <p:cNvCxnSpPr>
            <a:cxnSpLocks/>
          </p:cNvCxnSpPr>
          <p:nvPr/>
        </p:nvCxnSpPr>
        <p:spPr>
          <a:xfrm>
            <a:off x="2079625" y="2165350"/>
            <a:ext cx="306388" cy="6365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3">
            <a:extLst/>
          </p:cNvPr>
          <p:cNvCxnSpPr>
            <a:cxnSpLocks/>
            <a:stCxn id="14" idx="3"/>
            <a:endCxn id="42" idx="4"/>
          </p:cNvCxnSpPr>
          <p:nvPr/>
        </p:nvCxnSpPr>
        <p:spPr>
          <a:xfrm rot="5400000" flipH="1">
            <a:off x="2166144" y="2886869"/>
            <a:ext cx="1160463" cy="1577975"/>
          </a:xfrm>
          <a:prstGeom prst="bentConnector3">
            <a:avLst>
              <a:gd name="adj1" fmla="val -1917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p:cNvPr>
          <p:cNvSpPr txBox="1"/>
          <p:nvPr/>
        </p:nvSpPr>
        <p:spPr>
          <a:xfrm>
            <a:off x="876300" y="3949700"/>
            <a:ext cx="1035050" cy="923925"/>
          </a:xfrm>
          <a:prstGeom prst="rect">
            <a:avLst/>
          </a:prstGeom>
          <a:noFill/>
        </p:spPr>
        <p:txBody>
          <a:bodyPr>
            <a:spAutoFit/>
          </a:bodyPr>
          <a:lstStyle/>
          <a:p>
            <a:pPr>
              <a:defRPr/>
            </a:pPr>
            <a:r>
              <a:rPr lang="en-US" sz="900" dirty="0">
                <a:solidFill>
                  <a:schemeClr val="accent6"/>
                </a:solidFill>
                <a:latin typeface="Arial" charset="0"/>
              </a:rPr>
              <a:t>cmd2</a:t>
            </a:r>
          </a:p>
          <a:p>
            <a:pPr>
              <a:defRPr/>
            </a:pPr>
            <a:r>
              <a:rPr lang="en-US" sz="900" dirty="0">
                <a:solidFill>
                  <a:schemeClr val="accent6"/>
                </a:solidFill>
                <a:latin typeface="Arial" charset="0"/>
              </a:rPr>
              <a:t>Message: command packet</a:t>
            </a:r>
          </a:p>
          <a:p>
            <a:pPr>
              <a:defRPr/>
            </a:pPr>
            <a:r>
              <a:rPr lang="en-US" sz="900" dirty="0">
                <a:solidFill>
                  <a:schemeClr val="accent6"/>
                </a:solidFill>
                <a:latin typeface="Arial" charset="0"/>
              </a:rPr>
              <a:t>Information: degrees, speed</a:t>
            </a:r>
          </a:p>
        </p:txBody>
      </p:sp>
      <p:cxnSp>
        <p:nvCxnSpPr>
          <p:cNvPr id="49" name="Straight Arrow Connector 48">
            <a:extLst/>
          </p:cNvPr>
          <p:cNvCxnSpPr>
            <a:cxnSpLocks/>
          </p:cNvCxnSpPr>
          <p:nvPr/>
        </p:nvCxnSpPr>
        <p:spPr>
          <a:xfrm flipV="1">
            <a:off x="1430338" y="3757613"/>
            <a:ext cx="455612" cy="192087"/>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p:cNvPr>
          <p:cNvSpPr/>
          <p:nvPr/>
        </p:nvSpPr>
        <p:spPr>
          <a:xfrm>
            <a:off x="1377950" y="2503488"/>
            <a:ext cx="6002338" cy="33289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sp>
        <p:nvSpPr>
          <p:cNvPr id="116779" name="TextBox 55"/>
          <p:cNvSpPr txBox="1">
            <a:spLocks noChangeArrowheads="1"/>
          </p:cNvSpPr>
          <p:nvPr/>
        </p:nvSpPr>
        <p:spPr bwMode="auto">
          <a:xfrm>
            <a:off x="4241800" y="4760913"/>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900"/>
              <a:t>integrated adaptive cruise control system (stand-alone part)</a:t>
            </a:r>
          </a:p>
        </p:txBody>
      </p:sp>
      <p:sp>
        <p:nvSpPr>
          <p:cNvPr id="57" name="Oval 56">
            <a:extLst/>
          </p:cNvPr>
          <p:cNvSpPr/>
          <p:nvPr/>
        </p:nvSpPr>
        <p:spPr>
          <a:xfrm>
            <a:off x="4889500" y="4138613"/>
            <a:ext cx="584200" cy="585787"/>
          </a:xfrm>
          <a:prstGeom prst="ellipse">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prstClr val="white"/>
                </a:solidFill>
                <a:latin typeface="Calibri" panose="020F0502020204030204"/>
              </a:rPr>
              <a:t>driver</a:t>
            </a:r>
          </a:p>
        </p:txBody>
      </p:sp>
      <p:cxnSp>
        <p:nvCxnSpPr>
          <p:cNvPr id="58" name="Straight Arrow Connector 57">
            <a:extLst/>
          </p:cNvPr>
          <p:cNvCxnSpPr>
            <a:cxnSpLocks/>
            <a:stCxn id="13" idx="4"/>
            <a:endCxn id="57" idx="0"/>
          </p:cNvCxnSpPr>
          <p:nvPr/>
        </p:nvCxnSpPr>
        <p:spPr>
          <a:xfrm>
            <a:off x="5173663" y="3103563"/>
            <a:ext cx="7937" cy="103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782" name="Group 58"/>
          <p:cNvGrpSpPr>
            <a:grpSpLocks/>
          </p:cNvGrpSpPr>
          <p:nvPr/>
        </p:nvGrpSpPr>
        <p:grpSpPr bwMode="auto">
          <a:xfrm>
            <a:off x="8651875" y="328613"/>
            <a:ext cx="2716213" cy="1804987"/>
            <a:chOff x="13020430" y="8627877"/>
            <a:chExt cx="4538404" cy="3016011"/>
          </a:xfrm>
        </p:grpSpPr>
        <p:grpSp>
          <p:nvGrpSpPr>
            <p:cNvPr id="116793" name="Group 59"/>
            <p:cNvGrpSpPr>
              <a:grpSpLocks/>
            </p:cNvGrpSpPr>
            <p:nvPr/>
          </p:nvGrpSpPr>
          <p:grpSpPr bwMode="auto">
            <a:xfrm>
              <a:off x="13020430" y="8627877"/>
              <a:ext cx="4538404" cy="3016011"/>
              <a:chOff x="8680737" y="77172"/>
              <a:chExt cx="4538404" cy="3016011"/>
            </a:xfrm>
          </p:grpSpPr>
          <p:sp>
            <p:nvSpPr>
              <p:cNvPr id="65" name="Rectangle 64">
                <a:extLst/>
              </p:cNvPr>
              <p:cNvSpPr/>
              <p:nvPr/>
            </p:nvSpPr>
            <p:spPr>
              <a:xfrm>
                <a:off x="8680737" y="90434"/>
                <a:ext cx="4538404" cy="2896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cxnSp>
            <p:nvCxnSpPr>
              <p:cNvPr id="66" name="Straight Connector 65">
                <a:extLst/>
              </p:cNvPr>
              <p:cNvCxnSpPr/>
              <p:nvPr/>
            </p:nvCxnSpPr>
            <p:spPr>
              <a:xfrm>
                <a:off x="8956596" y="294686"/>
                <a:ext cx="421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p:cNvPr>
              <p:cNvCxnSpPr/>
              <p:nvPr/>
            </p:nvCxnSpPr>
            <p:spPr>
              <a:xfrm>
                <a:off x="8956596" y="615650"/>
                <a:ext cx="421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6801" name="TextBox 67"/>
              <p:cNvSpPr txBox="1">
                <a:spLocks noChangeArrowheads="1"/>
              </p:cNvSpPr>
              <p:nvPr/>
            </p:nvSpPr>
            <p:spPr bwMode="auto">
              <a:xfrm>
                <a:off x="9718099" y="77172"/>
                <a:ext cx="2704605"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connection</a:t>
                </a:r>
              </a:p>
            </p:txBody>
          </p:sp>
          <p:sp>
            <p:nvSpPr>
              <p:cNvPr id="116802" name="Rectangle 68"/>
              <p:cNvSpPr>
                <a:spLocks noChangeArrowheads="1"/>
              </p:cNvSpPr>
              <p:nvPr/>
            </p:nvSpPr>
            <p:spPr bwMode="auto">
              <a:xfrm>
                <a:off x="9718099" y="389194"/>
                <a:ext cx="3314311"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Direct logical connection</a:t>
                </a:r>
              </a:p>
            </p:txBody>
          </p:sp>
          <p:sp>
            <p:nvSpPr>
              <p:cNvPr id="70" name="Rectangle 69">
                <a:extLst/>
              </p:cNvPr>
              <p:cNvSpPr/>
              <p:nvPr/>
            </p:nvSpPr>
            <p:spPr>
              <a:xfrm>
                <a:off x="8961900" y="1891554"/>
                <a:ext cx="411136" cy="236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16804" name="TextBox 70"/>
              <p:cNvSpPr txBox="1">
                <a:spLocks noChangeArrowheads="1"/>
              </p:cNvSpPr>
              <p:nvPr/>
            </p:nvSpPr>
            <p:spPr bwMode="auto">
              <a:xfrm>
                <a:off x="9718099" y="1786203"/>
                <a:ext cx="23586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element</a:t>
                </a:r>
              </a:p>
            </p:txBody>
          </p:sp>
          <p:sp>
            <p:nvSpPr>
              <p:cNvPr id="72" name="Rectangle 71">
                <a:extLst/>
              </p:cNvPr>
              <p:cNvSpPr/>
              <p:nvPr/>
            </p:nvSpPr>
            <p:spPr>
              <a:xfrm>
                <a:off x="8972510" y="2278834"/>
                <a:ext cx="411136" cy="23873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16806" name="TextBox 72"/>
              <p:cNvSpPr txBox="1">
                <a:spLocks noChangeArrowheads="1"/>
              </p:cNvSpPr>
              <p:nvPr/>
            </p:nvSpPr>
            <p:spPr bwMode="auto">
              <a:xfrm>
                <a:off x="9726241" y="2169171"/>
                <a:ext cx="22246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Logical element</a:t>
                </a:r>
              </a:p>
            </p:txBody>
          </p:sp>
          <p:sp>
            <p:nvSpPr>
              <p:cNvPr id="74" name="Rectangle 73">
                <a:extLst/>
              </p:cNvPr>
              <p:cNvSpPr/>
              <p:nvPr/>
            </p:nvSpPr>
            <p:spPr>
              <a:xfrm>
                <a:off x="8972510" y="2676725"/>
                <a:ext cx="437661" cy="209555"/>
              </a:xfrm>
              <a:prstGeom prst="rect">
                <a:avLst/>
              </a:prstGeom>
              <a:gradFill flip="none" rotWithShape="1">
                <a:gsLst>
                  <a:gs pos="0">
                    <a:schemeClr val="accent2"/>
                  </a:gs>
                  <a:gs pos="71000">
                    <a:schemeClr val="accent5"/>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b="1" dirty="0">
                  <a:solidFill>
                    <a:prstClr val="white"/>
                  </a:solidFill>
                  <a:latin typeface="Calibri" panose="020F0502020204030204"/>
                </a:endParaRPr>
              </a:p>
            </p:txBody>
          </p:sp>
          <p:sp>
            <p:nvSpPr>
              <p:cNvPr id="116808" name="TextBox 74"/>
              <p:cNvSpPr txBox="1">
                <a:spLocks noChangeArrowheads="1"/>
              </p:cNvSpPr>
              <p:nvPr/>
            </p:nvSpPr>
            <p:spPr bwMode="auto">
              <a:xfrm>
                <a:off x="9745123" y="2578754"/>
                <a:ext cx="3306487"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Physical &amp; logical system</a:t>
                </a:r>
              </a:p>
            </p:txBody>
          </p:sp>
        </p:grpSp>
        <p:sp>
          <p:nvSpPr>
            <p:cNvPr id="116794" name="TextBox 60"/>
            <p:cNvSpPr txBox="1">
              <a:spLocks noChangeArrowheads="1"/>
            </p:cNvSpPr>
            <p:nvPr/>
          </p:nvSpPr>
          <p:spPr bwMode="auto">
            <a:xfrm>
              <a:off x="14061397" y="9457044"/>
              <a:ext cx="3419876"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Description of interaction</a:t>
              </a:r>
            </a:p>
          </p:txBody>
        </p:sp>
        <p:sp>
          <p:nvSpPr>
            <p:cNvPr id="116795" name="Rectangle 61"/>
            <p:cNvSpPr>
              <a:spLocks noChangeArrowheads="1"/>
            </p:cNvSpPr>
            <p:nvPr/>
          </p:nvSpPr>
          <p:spPr bwMode="auto">
            <a:xfrm>
              <a:off x="14061397" y="9769065"/>
              <a:ext cx="1684860"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000000"/>
                  </a:solidFill>
                  <a:latin typeface="Calibri" panose="020F0502020204030204" pitchFamily="34" charset="0"/>
                </a:rPr>
                <a:t>Annotation</a:t>
              </a:r>
            </a:p>
          </p:txBody>
        </p:sp>
        <p:sp>
          <p:nvSpPr>
            <p:cNvPr id="116796" name="TextBox 62"/>
            <p:cNvSpPr txBox="1">
              <a:spLocks noChangeArrowheads="1"/>
            </p:cNvSpPr>
            <p:nvPr/>
          </p:nvSpPr>
          <p:spPr bwMode="auto">
            <a:xfrm>
              <a:off x="13133412" y="9450208"/>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8CBD6B"/>
                  </a:solidFill>
                  <a:latin typeface="Calibri" panose="020F0502020204030204" pitchFamily="34" charset="0"/>
                </a:rPr>
                <a:t>text</a:t>
              </a:r>
            </a:p>
          </p:txBody>
        </p:sp>
        <p:sp>
          <p:nvSpPr>
            <p:cNvPr id="116797" name="Rectangle 63"/>
            <p:cNvSpPr>
              <a:spLocks noChangeArrowheads="1"/>
            </p:cNvSpPr>
            <p:nvPr/>
          </p:nvSpPr>
          <p:spPr bwMode="auto">
            <a:xfrm>
              <a:off x="13133412" y="9762229"/>
              <a:ext cx="786754" cy="51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eaLnBrk="1" hangingPunct="1">
                <a:lnSpc>
                  <a:spcPct val="100000"/>
                </a:lnSpc>
                <a:spcBef>
                  <a:spcPct val="0"/>
                </a:spcBef>
                <a:buSzTx/>
                <a:buFontTx/>
                <a:buNone/>
              </a:pPr>
              <a:r>
                <a:rPr lang="en-US" altLang="en-US" sz="1400">
                  <a:solidFill>
                    <a:srgbClr val="D75C5C"/>
                  </a:solidFill>
                  <a:latin typeface="Calibri" panose="020F0502020204030204" pitchFamily="34" charset="0"/>
                </a:rPr>
                <a:t>text</a:t>
              </a:r>
            </a:p>
          </p:txBody>
        </p:sp>
      </p:grpSp>
      <p:sp>
        <p:nvSpPr>
          <p:cNvPr id="76" name="TextBox 75">
            <a:extLst/>
          </p:cNvPr>
          <p:cNvSpPr txBox="1"/>
          <p:nvPr/>
        </p:nvSpPr>
        <p:spPr>
          <a:xfrm>
            <a:off x="6696075" y="5202238"/>
            <a:ext cx="1398588" cy="646112"/>
          </a:xfrm>
          <a:prstGeom prst="rect">
            <a:avLst/>
          </a:prstGeom>
          <a:noFill/>
        </p:spPr>
        <p:txBody>
          <a:bodyPr>
            <a:spAutoFit/>
          </a:bodyPr>
          <a:lstStyle/>
          <a:p>
            <a:pPr>
              <a:defRPr/>
            </a:pPr>
            <a:r>
              <a:rPr lang="en-US" sz="900" dirty="0">
                <a:solidFill>
                  <a:schemeClr val="accent6"/>
                </a:solidFill>
                <a:latin typeface="Arial" charset="0"/>
              </a:rPr>
              <a:t>ws1</a:t>
            </a:r>
          </a:p>
          <a:p>
            <a:pPr>
              <a:defRPr/>
            </a:pPr>
            <a:r>
              <a:rPr lang="en-US" sz="900" dirty="0">
                <a:solidFill>
                  <a:schemeClr val="accent6"/>
                </a:solidFill>
                <a:latin typeface="Arial" charset="0"/>
              </a:rPr>
              <a:t>Influence: warning signal</a:t>
            </a:r>
          </a:p>
          <a:p>
            <a:pPr>
              <a:defRPr/>
            </a:pPr>
            <a:r>
              <a:rPr lang="en-US" sz="900" dirty="0">
                <a:solidFill>
                  <a:schemeClr val="accent6"/>
                </a:solidFill>
                <a:latin typeface="Arial" charset="0"/>
              </a:rPr>
              <a:t>Energy: waves TBD</a:t>
            </a:r>
          </a:p>
        </p:txBody>
      </p:sp>
      <p:cxnSp>
        <p:nvCxnSpPr>
          <p:cNvPr id="77" name="Straight Arrow Connector 76">
            <a:extLst/>
          </p:cNvPr>
          <p:cNvCxnSpPr>
            <a:cxnSpLocks/>
            <a:stCxn id="76" idx="1"/>
          </p:cNvCxnSpPr>
          <p:nvPr/>
        </p:nvCxnSpPr>
        <p:spPr>
          <a:xfrm flipH="1" flipV="1">
            <a:off x="5227638" y="3657600"/>
            <a:ext cx="1468437" cy="1868488"/>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p:cNvPr>
          <p:cNvSpPr/>
          <p:nvPr/>
        </p:nvSpPr>
        <p:spPr>
          <a:xfrm>
            <a:off x="1452563" y="6064250"/>
            <a:ext cx="1371600" cy="211138"/>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accelerator</a:t>
            </a:r>
          </a:p>
        </p:txBody>
      </p:sp>
      <p:cxnSp>
        <p:nvCxnSpPr>
          <p:cNvPr id="99" name="Straight Arrow Connector 98">
            <a:extLst/>
          </p:cNvPr>
          <p:cNvCxnSpPr>
            <a:cxnSpLocks/>
            <a:stCxn id="14" idx="3"/>
          </p:cNvCxnSpPr>
          <p:nvPr/>
        </p:nvCxnSpPr>
        <p:spPr>
          <a:xfrm flipH="1">
            <a:off x="1846263" y="4256088"/>
            <a:ext cx="1689100" cy="178276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p:cNvPr>
          <p:cNvSpPr txBox="1"/>
          <p:nvPr/>
        </p:nvSpPr>
        <p:spPr>
          <a:xfrm>
            <a:off x="990600" y="5181600"/>
            <a:ext cx="1333500" cy="647700"/>
          </a:xfrm>
          <a:prstGeom prst="rect">
            <a:avLst/>
          </a:prstGeom>
          <a:noFill/>
        </p:spPr>
        <p:txBody>
          <a:bodyPr>
            <a:spAutoFit/>
          </a:bodyPr>
          <a:lstStyle/>
          <a:p>
            <a:pPr>
              <a:defRPr/>
            </a:pPr>
            <a:r>
              <a:rPr lang="en-US" sz="900" dirty="0">
                <a:solidFill>
                  <a:schemeClr val="accent6"/>
                </a:solidFill>
                <a:latin typeface="Arial" charset="0"/>
              </a:rPr>
              <a:t>ctrl1</a:t>
            </a:r>
          </a:p>
          <a:p>
            <a:pPr>
              <a:defRPr/>
            </a:pPr>
            <a:r>
              <a:rPr lang="en-US" sz="900" dirty="0">
                <a:solidFill>
                  <a:schemeClr val="accent6"/>
                </a:solidFill>
                <a:latin typeface="Arial" charset="0"/>
              </a:rPr>
              <a:t>Influence: angle change</a:t>
            </a:r>
          </a:p>
          <a:p>
            <a:pPr>
              <a:defRPr/>
            </a:pPr>
            <a:r>
              <a:rPr lang="en-US" sz="900" dirty="0">
                <a:solidFill>
                  <a:schemeClr val="accent6"/>
                </a:solidFill>
                <a:latin typeface="Arial" charset="0"/>
              </a:rPr>
              <a:t>energy: mechanical</a:t>
            </a:r>
          </a:p>
        </p:txBody>
      </p:sp>
      <p:cxnSp>
        <p:nvCxnSpPr>
          <p:cNvPr id="103" name="Straight Arrow Connector 102">
            <a:extLst/>
          </p:cNvPr>
          <p:cNvCxnSpPr>
            <a:cxnSpLocks/>
            <a:stCxn id="102" idx="0"/>
          </p:cNvCxnSpPr>
          <p:nvPr/>
        </p:nvCxnSpPr>
        <p:spPr>
          <a:xfrm flipV="1">
            <a:off x="1657350" y="5064125"/>
            <a:ext cx="969963" cy="11747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p:cNvPr>
          <p:cNvSpPr/>
          <p:nvPr/>
        </p:nvSpPr>
        <p:spPr>
          <a:xfrm>
            <a:off x="3130550" y="6038850"/>
            <a:ext cx="1371600" cy="211138"/>
          </a:xfrm>
          <a:prstGeom prst="roundRect">
            <a:avLst/>
          </a:prstGeom>
          <a:gradFill>
            <a:gsLst>
              <a:gs pos="0">
                <a:schemeClr val="accent2"/>
              </a:gs>
              <a:gs pos="71000">
                <a:schemeClr val="accent5"/>
              </a:gs>
              <a:gs pos="100000">
                <a:schemeClr val="accent1">
                  <a:tint val="23500"/>
                  <a:satMod val="160000"/>
                </a:schemeClr>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bg1"/>
                </a:solidFill>
              </a:rPr>
              <a:t>brake</a:t>
            </a:r>
          </a:p>
        </p:txBody>
      </p:sp>
      <p:cxnSp>
        <p:nvCxnSpPr>
          <p:cNvPr id="82" name="Straight Arrow Connector 81">
            <a:extLst/>
          </p:cNvPr>
          <p:cNvCxnSpPr>
            <a:cxnSpLocks/>
            <a:stCxn id="14" idx="4"/>
            <a:endCxn id="78" idx="0"/>
          </p:cNvCxnSpPr>
          <p:nvPr/>
        </p:nvCxnSpPr>
        <p:spPr>
          <a:xfrm>
            <a:off x="3741738" y="4341813"/>
            <a:ext cx="74612" cy="16970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p:cNvPr>
          <p:cNvSpPr txBox="1"/>
          <p:nvPr/>
        </p:nvSpPr>
        <p:spPr>
          <a:xfrm>
            <a:off x="2505075" y="5295900"/>
            <a:ext cx="1333500" cy="646113"/>
          </a:xfrm>
          <a:prstGeom prst="rect">
            <a:avLst/>
          </a:prstGeom>
          <a:noFill/>
        </p:spPr>
        <p:txBody>
          <a:bodyPr>
            <a:spAutoFit/>
          </a:bodyPr>
          <a:lstStyle/>
          <a:p>
            <a:pPr>
              <a:defRPr/>
            </a:pPr>
            <a:r>
              <a:rPr lang="en-US" sz="900" dirty="0">
                <a:solidFill>
                  <a:schemeClr val="accent6"/>
                </a:solidFill>
                <a:latin typeface="Arial" charset="0"/>
              </a:rPr>
              <a:t>ctrl2</a:t>
            </a:r>
          </a:p>
          <a:p>
            <a:pPr>
              <a:defRPr/>
            </a:pPr>
            <a:r>
              <a:rPr lang="en-US" sz="900" dirty="0">
                <a:solidFill>
                  <a:schemeClr val="accent6"/>
                </a:solidFill>
                <a:latin typeface="Arial" charset="0"/>
              </a:rPr>
              <a:t>Influence: angle change</a:t>
            </a:r>
          </a:p>
          <a:p>
            <a:pPr>
              <a:defRPr/>
            </a:pPr>
            <a:r>
              <a:rPr lang="en-US" sz="900" dirty="0">
                <a:solidFill>
                  <a:schemeClr val="accent6"/>
                </a:solidFill>
                <a:latin typeface="Arial" charset="0"/>
              </a:rPr>
              <a:t>energy: mechanical</a:t>
            </a:r>
          </a:p>
        </p:txBody>
      </p:sp>
      <p:cxnSp>
        <p:nvCxnSpPr>
          <p:cNvPr id="88" name="Straight Arrow Connector 87">
            <a:extLst/>
          </p:cNvPr>
          <p:cNvCxnSpPr>
            <a:cxnSpLocks/>
            <a:stCxn id="87" idx="0"/>
          </p:cNvCxnSpPr>
          <p:nvPr/>
        </p:nvCxnSpPr>
        <p:spPr>
          <a:xfrm flipV="1">
            <a:off x="3171825" y="5011738"/>
            <a:ext cx="569913" cy="284162"/>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3: Self-Driving Car (b)</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i="1" dirty="0"/>
              <a:t>A self-driving car uses SAM and sensors for adaptive cruise control</a:t>
            </a:r>
          </a:p>
          <a:p>
            <a:pPr marL="0" indent="0">
              <a:buFont typeface="Arial" charset="0"/>
              <a:buNone/>
              <a:defRPr/>
            </a:pPr>
            <a:r>
              <a:rPr lang="en-US" b="1" dirty="0"/>
              <a:t>Actors</a:t>
            </a:r>
          </a:p>
          <a:p>
            <a:pPr lvl="1">
              <a:buFont typeface="Courier New" charset="0"/>
              <a:buChar char="o"/>
              <a:defRPr/>
            </a:pPr>
            <a:r>
              <a:rPr lang="en-US" dirty="0"/>
              <a:t>Sensor array</a:t>
            </a:r>
          </a:p>
          <a:p>
            <a:pPr lvl="2">
              <a:buFont typeface="Wingdings" charset="2"/>
              <a:buChar char="§"/>
              <a:defRPr/>
            </a:pPr>
            <a:r>
              <a:rPr lang="en-US" dirty="0"/>
              <a:t>Interpolating sensor array (inaccurate hardware, interpolation compensates)</a:t>
            </a:r>
          </a:p>
          <a:p>
            <a:pPr lvl="2">
              <a:buFont typeface="Wingdings" charset="2"/>
              <a:buChar char="§"/>
              <a:defRPr/>
            </a:pPr>
            <a:r>
              <a:rPr lang="en-US" dirty="0"/>
              <a:t>Non-interpolating sensor array (accurate hardware)</a:t>
            </a:r>
          </a:p>
          <a:p>
            <a:pPr lvl="1">
              <a:buFont typeface="Courier New" charset="0"/>
              <a:buChar char="o"/>
              <a:defRPr/>
            </a:pPr>
            <a:r>
              <a:rPr lang="en-US" dirty="0"/>
              <a:t>SAM (Situational Awareness Module)</a:t>
            </a:r>
          </a:p>
          <a:p>
            <a:pPr lvl="2">
              <a:buFont typeface="Wingdings" charset="2"/>
              <a:buChar char="§"/>
              <a:defRPr/>
            </a:pPr>
            <a:r>
              <a:rPr lang="en-US" dirty="0"/>
              <a:t>SAM requests sensor readings either at low rate or high rate</a:t>
            </a:r>
          </a:p>
          <a:p>
            <a:pPr lvl="2">
              <a:buFont typeface="Wingdings" charset="2"/>
              <a:buChar char="§"/>
              <a:defRPr/>
            </a:pPr>
            <a:r>
              <a:rPr lang="en-US" dirty="0"/>
              <a:t>In interpolating sensor array:</a:t>
            </a:r>
          </a:p>
          <a:p>
            <a:pPr lvl="3">
              <a:buFont typeface="Arial" charset="0"/>
              <a:buChar char="•"/>
              <a:defRPr/>
            </a:pPr>
            <a:r>
              <a:rPr lang="en-US" dirty="0"/>
              <a:t>High request rate causes interpolation to be cut short</a:t>
            </a:r>
          </a:p>
          <a:p>
            <a:pPr lvl="3">
              <a:buFont typeface="Arial" charset="0"/>
              <a:buChar char="•"/>
              <a:defRPr/>
            </a:pPr>
            <a:r>
              <a:rPr lang="en-US" dirty="0"/>
              <a:t>Potentially leads to inaccurate data returned to SAM</a:t>
            </a:r>
          </a:p>
          <a:p>
            <a:pPr>
              <a:buFont typeface="Arial" charset="0"/>
              <a:buChar char="•"/>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3: Self-Driving Car (b)</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System Configuration</a:t>
            </a:r>
          </a:p>
          <a:p>
            <a:pPr lvl="1">
              <a:buFont typeface="Courier New" charset="0"/>
              <a:buChar char="o"/>
              <a:defRPr/>
            </a:pPr>
            <a:r>
              <a:rPr lang="en-US" dirty="0"/>
              <a:t>SAM and sensors use encrypted memory and secure boot</a:t>
            </a:r>
          </a:p>
          <a:p>
            <a:pPr lvl="1">
              <a:buFont typeface="Courier New" charset="0"/>
              <a:buChar char="o"/>
              <a:defRPr/>
            </a:pPr>
            <a:r>
              <a:rPr lang="en-US" dirty="0"/>
              <a:t>Interpolating sensor array is used</a:t>
            </a:r>
          </a:p>
          <a:p>
            <a:pPr lvl="1">
              <a:buFont typeface="Courier New" charset="0"/>
              <a:buChar char="o"/>
              <a:defRPr/>
            </a:pPr>
            <a:r>
              <a:rPr lang="en-US" dirty="0"/>
              <a:t>SAM requests sensor readings at low rate</a:t>
            </a:r>
          </a:p>
          <a:p>
            <a:pPr marL="0" indent="0">
              <a:buFont typeface="Arial" charset="0"/>
              <a:buNone/>
              <a:defRPr/>
            </a:pPr>
            <a:r>
              <a:rPr lang="en-US" b="1" dirty="0"/>
              <a:t>Questions</a:t>
            </a:r>
          </a:p>
          <a:p>
            <a:pPr lvl="1">
              <a:buFont typeface="Courier New" charset="0"/>
              <a:buChar char="o"/>
              <a:defRPr/>
            </a:pPr>
            <a:r>
              <a:rPr lang="en-US" dirty="0"/>
              <a:t>Is the functionality concern satisfied?</a:t>
            </a:r>
          </a:p>
          <a:p>
            <a:pPr lvl="1">
              <a:buFont typeface="Courier New" charset="0"/>
              <a:buChar char="o"/>
              <a:defRPr/>
            </a:pPr>
            <a:r>
              <a:rPr lang="en-US" dirty="0"/>
              <a:t>Is the functional aspect satisfied?</a:t>
            </a:r>
          </a:p>
          <a:p>
            <a:pPr lvl="1">
              <a:buFont typeface="Courier New" charset="0"/>
              <a:buChar char="o"/>
              <a:defRPr/>
            </a:pPr>
            <a:r>
              <a:rPr lang="en-US" dirty="0"/>
              <a:t>Are all aspects satisfied? </a:t>
            </a:r>
          </a:p>
          <a:p>
            <a:pPr lvl="1" indent="0">
              <a:buFont typeface="Courier New" charset="0"/>
              <a:buNone/>
              <a:defRPr/>
            </a:pPr>
            <a:endParaRPr lang="en-US" dirty="0"/>
          </a:p>
          <a:p>
            <a:pPr lvl="1" indent="0">
              <a:buFont typeface="Courier New" charset="0"/>
              <a:buNone/>
              <a:defRPr/>
            </a:pPr>
            <a:endParaRPr lang="en-US" dirty="0"/>
          </a:p>
          <a:p>
            <a:pPr lvl="1" indent="0">
              <a:buFont typeface="Courier New" charset="0"/>
              <a:buNone/>
              <a:defRPr/>
            </a:pPr>
            <a:r>
              <a:rPr lang="en-US"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3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buFont typeface="Courier New" charset="0"/>
              <a:buChar char="o"/>
              <a:defRPr/>
            </a:pPr>
            <a:r>
              <a:rPr lang="en-US" dirty="0"/>
              <a:t>SAM and sensor array use encrypted memory and secure boot</a:t>
            </a:r>
          </a:p>
          <a:p>
            <a:pPr lvl="1">
              <a:buFont typeface="Courier New" charset="0"/>
              <a:buChar char="o"/>
              <a:defRPr/>
            </a:pPr>
            <a:r>
              <a:rPr lang="en-US" dirty="0"/>
              <a:t>Interpolating sensor array is used</a:t>
            </a:r>
          </a:p>
          <a:p>
            <a:pPr lvl="1">
              <a:buFont typeface="Courier New" charset="0"/>
              <a:buChar char="o"/>
              <a:defRPr/>
            </a:pPr>
            <a:r>
              <a:rPr lang="en-US"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request readings at a high rate</a:t>
            </a:r>
          </a:p>
          <a:p>
            <a:pPr marL="457200" lvl="1" indent="0">
              <a:buFont typeface="Courier New" charset="0"/>
              <a:buNone/>
              <a:defRPr/>
            </a:pPr>
            <a:endParaRPr lang="en-US" sz="3300" dirty="0"/>
          </a:p>
          <a:p>
            <a:pPr marL="0" indent="0">
              <a:buFont typeface="Arial" charset="0"/>
              <a:buNone/>
              <a:defRPr/>
            </a:pPr>
            <a:r>
              <a:rPr lang="en-US" b="1" dirty="0"/>
              <a:t> Questions</a:t>
            </a:r>
          </a:p>
          <a:p>
            <a:pPr lvl="1">
              <a:buFont typeface="Courier New" charset="0"/>
              <a:buChar char="o"/>
              <a:defRPr/>
            </a:pPr>
            <a:r>
              <a:rPr lang="en-US" dirty="0"/>
              <a:t>Is the functionality concern satisfied?</a:t>
            </a:r>
          </a:p>
          <a:p>
            <a:pPr lvl="1">
              <a:buFont typeface="Courier New" charset="0"/>
              <a:buChar char="o"/>
              <a:defRPr/>
            </a:pPr>
            <a:r>
              <a:rPr lang="en-US" dirty="0"/>
              <a:t>Is the functional aspect satisfied?</a:t>
            </a:r>
          </a:p>
          <a:p>
            <a:pPr lvl="1">
              <a:buFont typeface="Courier New" charset="0"/>
              <a:buChar char="o"/>
              <a:defRPr/>
            </a:pPr>
            <a:endParaRPr lang="en-US" dirty="0"/>
          </a:p>
          <a:p>
            <a:pPr lvl="1">
              <a:buFont typeface="Courier New" charset="0"/>
              <a:buChar char="o"/>
              <a:defRPr/>
            </a:pPr>
            <a:r>
              <a:rPr lang="en-US" dirty="0"/>
              <a:t>What are the physical ramifications?</a:t>
            </a:r>
          </a:p>
          <a:p>
            <a:pPr lvl="1" indent="0">
              <a:buFont typeface="Courier New" charset="0"/>
              <a:buNone/>
              <a:defRPr/>
            </a:pPr>
            <a:endParaRPr lang="en-US" dirty="0"/>
          </a:p>
          <a:p>
            <a:pPr marL="457200" lvl="1" indent="0">
              <a:buFont typeface="Courier New" charset="0"/>
              <a:buNone/>
              <a:defRPr/>
            </a:pPr>
            <a:r>
              <a:rPr lang="en-US" dirty="0">
                <a:solidFill>
                  <a:prstClr val="black"/>
                </a:solidFill>
              </a:rPr>
              <a:t> </a:t>
            </a:r>
            <a:endParaRPr lang="en-US" dirty="0"/>
          </a:p>
          <a:p>
            <a:pPr lvl="1" indent="0">
              <a:buFont typeface="Courier New" charset="0"/>
              <a:buNone/>
              <a:defRPr/>
            </a:pPr>
            <a:r>
              <a:rPr lang="en-US" dirty="0"/>
              <a:t> </a:t>
            </a:r>
          </a:p>
        </p:txBody>
      </p:sp>
      <p:pic>
        <p:nvPicPr>
          <p:cNvPr id="119812" name="Picture 3"/>
          <p:cNvPicPr>
            <a:picLocks noChangeAspect="1" noChangeArrowheads="1"/>
          </p:cNvPicPr>
          <p:nvPr/>
        </p:nvPicPr>
        <p:blipFill>
          <a:blip r:embed="rId2">
            <a:extLst>
              <a:ext uri="{28A0092B-C50C-407E-A947-70E740481C1C}">
                <a14:useLocalDpi xmlns:a14="http://schemas.microsoft.com/office/drawing/2010/main" val="0"/>
              </a:ext>
            </a:extLst>
          </a:blip>
          <a:srcRect t="83188" r="60628" b="11070"/>
          <a:stretch>
            <a:fillRect/>
          </a:stretch>
        </p:blipFill>
        <p:spPr bwMode="auto">
          <a:xfrm>
            <a:off x="6470650" y="4119563"/>
            <a:ext cx="59023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10"/>
          <p:cNvPicPr>
            <a:picLocks noChangeAspect="1" noChangeArrowheads="1"/>
          </p:cNvPicPr>
          <p:nvPr/>
        </p:nvPicPr>
        <p:blipFill>
          <a:blip r:embed="rId2">
            <a:extLst>
              <a:ext uri="{28A0092B-C50C-407E-A947-70E740481C1C}">
                <a14:useLocalDpi xmlns:a14="http://schemas.microsoft.com/office/drawing/2010/main" val="0"/>
              </a:ext>
            </a:extLst>
          </a:blip>
          <a:srcRect t="75487" r="60628" b="18991"/>
          <a:stretch>
            <a:fillRect/>
          </a:stretch>
        </p:blipFill>
        <p:spPr bwMode="auto">
          <a:xfrm>
            <a:off x="6443663" y="4949825"/>
            <a:ext cx="61341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3 – Step 2</a:t>
            </a:r>
          </a:p>
        </p:txBody>
      </p:sp>
      <p:sp>
        <p:nvSpPr>
          <p:cNvPr id="3" name="Content Placeholder 2">
            <a:extLst/>
          </p:cNvPr>
          <p:cNvSpPr>
            <a:spLocks noGrp="1"/>
          </p:cNvSpPr>
          <p:nvPr>
            <p:ph idx="1"/>
          </p:nvPr>
        </p:nvSpPr>
        <p:spPr>
          <a:xfrm>
            <a:off x="838200" y="1247775"/>
            <a:ext cx="10515600" cy="5153025"/>
          </a:xfrm>
        </p:spPr>
        <p:txBody>
          <a:bodyPr>
            <a:normAutofit fontScale="92500" lnSpcReduction="10000"/>
          </a:bodyPr>
          <a:lstStyle/>
          <a:p>
            <a:pPr marL="0" indent="0">
              <a:buFont typeface="Arial" charset="0"/>
              <a:buNone/>
              <a:defRPr/>
            </a:pPr>
            <a:r>
              <a:rPr lang="en-US" b="1" dirty="0"/>
              <a:t>System Configuration</a:t>
            </a:r>
          </a:p>
          <a:p>
            <a:pPr lvl="1">
              <a:buFont typeface="Courier New" charset="0"/>
              <a:buChar char="o"/>
              <a:defRPr/>
            </a:pPr>
            <a:r>
              <a:rPr lang="en-US" dirty="0"/>
              <a:t>SAM and sensor array use encrypted memory and secure boot</a:t>
            </a:r>
          </a:p>
          <a:p>
            <a:pPr lvl="1">
              <a:buFont typeface="Courier New" charset="0"/>
              <a:buChar char="o"/>
              <a:defRPr/>
            </a:pPr>
            <a:r>
              <a:rPr lang="en-US" dirty="0"/>
              <a:t>Interpolating sensor array is used</a:t>
            </a:r>
          </a:p>
          <a:p>
            <a:pPr lvl="1">
              <a:buFont typeface="Courier New" charset="0"/>
              <a:buChar char="o"/>
              <a:defRPr/>
            </a:pPr>
            <a:r>
              <a:rPr lang="en-US"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400" i="1" dirty="0">
                <a:solidFill>
                  <a:prstClr val="black"/>
                </a:solidFill>
              </a:rPr>
              <a:t>A cyberattack occurs and hacks the SAM to request readings at a high rate</a:t>
            </a:r>
          </a:p>
          <a:p>
            <a:pPr marL="457200" lvl="1" indent="0">
              <a:buFont typeface="Courier New" charset="0"/>
              <a:buNone/>
              <a:defRPr/>
            </a:pPr>
            <a:endParaRPr lang="en-US" sz="3300" dirty="0"/>
          </a:p>
          <a:p>
            <a:pPr marL="0" indent="0">
              <a:buFont typeface="Arial" charset="0"/>
              <a:buNone/>
              <a:defRPr/>
            </a:pPr>
            <a:r>
              <a:rPr lang="en-US" b="1" dirty="0"/>
              <a:t> Questions</a:t>
            </a:r>
          </a:p>
          <a:p>
            <a:pPr lvl="1">
              <a:buFont typeface="Courier New" charset="0"/>
              <a:buChar char="o"/>
              <a:defRPr/>
            </a:pPr>
            <a:r>
              <a:rPr lang="en-US" dirty="0"/>
              <a:t>Is the functionality concern satisfied?</a:t>
            </a:r>
          </a:p>
          <a:p>
            <a:pPr lvl="1">
              <a:buFont typeface="Courier New" charset="0"/>
              <a:buChar char="o"/>
              <a:defRPr/>
            </a:pPr>
            <a:r>
              <a:rPr lang="en-US" dirty="0"/>
              <a:t>Is the functional aspect satisfied?</a:t>
            </a:r>
          </a:p>
          <a:p>
            <a:pPr lvl="1">
              <a:buFont typeface="Courier New" charset="0"/>
              <a:buChar char="o"/>
              <a:defRPr/>
            </a:pPr>
            <a:endParaRPr lang="en-US" dirty="0"/>
          </a:p>
          <a:p>
            <a:pPr lvl="1">
              <a:buFont typeface="Courier New" charset="0"/>
              <a:buChar char="o"/>
              <a:defRPr/>
            </a:pPr>
            <a:r>
              <a:rPr lang="en-US" dirty="0"/>
              <a:t>What are the physical ramifications?</a:t>
            </a:r>
          </a:p>
          <a:p>
            <a:pPr lvl="1">
              <a:buFont typeface="Courier New" charset="0"/>
              <a:buChar char="o"/>
              <a:defRPr/>
            </a:pPr>
            <a:endParaRPr lang="en-US" dirty="0"/>
          </a:p>
          <a:p>
            <a:pPr lvl="1">
              <a:buFont typeface="Courier New" charset="0"/>
              <a:buChar char="o"/>
              <a:defRPr/>
            </a:pPr>
            <a:r>
              <a:rPr lang="en-US" dirty="0"/>
              <a:t>How can it be mitigated?</a:t>
            </a:r>
          </a:p>
          <a:p>
            <a:pPr lvl="1" indent="0">
              <a:buFont typeface="Courier New" charset="0"/>
              <a:buNone/>
              <a:defRPr/>
            </a:pPr>
            <a:r>
              <a:rPr lang="en-US" dirty="0"/>
              <a:t> </a:t>
            </a:r>
          </a:p>
        </p:txBody>
      </p:sp>
      <p:pic>
        <p:nvPicPr>
          <p:cNvPr id="120836" name="Picture 3"/>
          <p:cNvPicPr>
            <a:picLocks noChangeAspect="1" noChangeArrowheads="1"/>
          </p:cNvPicPr>
          <p:nvPr/>
        </p:nvPicPr>
        <p:blipFill>
          <a:blip r:embed="rId2">
            <a:extLst>
              <a:ext uri="{28A0092B-C50C-407E-A947-70E740481C1C}">
                <a14:useLocalDpi xmlns:a14="http://schemas.microsoft.com/office/drawing/2010/main" val="0"/>
              </a:ext>
            </a:extLst>
          </a:blip>
          <a:srcRect t="83188" r="60628" b="11070"/>
          <a:stretch>
            <a:fillRect/>
          </a:stretch>
        </p:blipFill>
        <p:spPr bwMode="auto">
          <a:xfrm>
            <a:off x="6470650" y="4119563"/>
            <a:ext cx="59023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10"/>
          <p:cNvPicPr>
            <a:picLocks noChangeAspect="1" noChangeArrowheads="1"/>
          </p:cNvPicPr>
          <p:nvPr/>
        </p:nvPicPr>
        <p:blipFill>
          <a:blip r:embed="rId2">
            <a:extLst>
              <a:ext uri="{28A0092B-C50C-407E-A947-70E740481C1C}">
                <a14:useLocalDpi xmlns:a14="http://schemas.microsoft.com/office/drawing/2010/main" val="0"/>
              </a:ext>
            </a:extLst>
          </a:blip>
          <a:srcRect t="75487" r="60628" b="18991"/>
          <a:stretch>
            <a:fillRect/>
          </a:stretch>
        </p:blipFill>
        <p:spPr bwMode="auto">
          <a:xfrm>
            <a:off x="6443663" y="4949825"/>
            <a:ext cx="61341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4"/>
          <p:cNvPicPr>
            <a:picLocks noChangeAspect="1" noChangeArrowheads="1"/>
          </p:cNvPicPr>
          <p:nvPr/>
        </p:nvPicPr>
        <p:blipFill>
          <a:blip r:embed="rId3">
            <a:extLst>
              <a:ext uri="{28A0092B-C50C-407E-A947-70E740481C1C}">
                <a14:useLocalDpi xmlns:a14="http://schemas.microsoft.com/office/drawing/2010/main" val="0"/>
              </a:ext>
            </a:extLst>
          </a:blip>
          <a:srcRect t="63577" r="57759" b="23112"/>
          <a:stretch>
            <a:fillRect/>
          </a:stretch>
        </p:blipFill>
        <p:spPr bwMode="auto">
          <a:xfrm>
            <a:off x="6443663" y="5568950"/>
            <a:ext cx="47704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9" name="TextBox 15"/>
          <p:cNvSpPr txBox="1">
            <a:spLocks noChangeArrowheads="1"/>
          </p:cNvSpPr>
          <p:nvPr/>
        </p:nvSpPr>
        <p:spPr bwMode="auto">
          <a:xfrm flipH="1">
            <a:off x="977900" y="6246813"/>
            <a:ext cx="4770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“Replace interpolating sensor array with non-interpolating”</a:t>
            </a:r>
          </a:p>
        </p:txBody>
      </p:sp>
      <p:cxnSp>
        <p:nvCxnSpPr>
          <p:cNvPr id="8" name="Straight Arrow Connector 7">
            <a:extLst/>
          </p:cNvPr>
          <p:cNvCxnSpPr/>
          <p:nvPr/>
        </p:nvCxnSpPr>
        <p:spPr>
          <a:xfrm flipV="1">
            <a:off x="5765800" y="6324600"/>
            <a:ext cx="546100" cy="76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lgn="ctr">
              <a:defRPr/>
            </a:pPr>
            <a:r>
              <a:rPr lang="en-US" sz="4800" dirty="0"/>
              <a:t>Example 3 (Variant)</a:t>
            </a:r>
            <a:br>
              <a:rPr lang="en-US" sz="4800" dirty="0"/>
            </a:br>
            <a:r>
              <a:rPr lang="en-US" sz="4800" dirty="0"/>
              <a:t>Multiple Possible Mitigations</a:t>
            </a:r>
          </a:p>
        </p:txBody>
      </p:sp>
      <p:sp>
        <p:nvSpPr>
          <p:cNvPr id="3" name="Text Placeholder 2">
            <a:extLst/>
          </p:cNvPr>
          <p:cNvSpPr>
            <a:spLocks noGrp="1"/>
          </p:cNvSpPr>
          <p:nvPr>
            <p:ph type="body" idx="1"/>
          </p:nvPr>
        </p:nvSpPr>
        <p:spPr/>
        <p:txBody>
          <a:bodyPr/>
          <a:lstStyle/>
          <a:p>
            <a:pPr>
              <a:buFont typeface="Arial" charset="0"/>
              <a:buNone/>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lgn="ctr">
              <a:defRPr/>
            </a:pPr>
            <a:r>
              <a:rPr lang="en-US" dirty="0"/>
              <a:t>Formalization</a:t>
            </a:r>
          </a:p>
        </p:txBody>
      </p:sp>
      <p:sp>
        <p:nvSpPr>
          <p:cNvPr id="3" name="Text Placeholder 2">
            <a:extLst/>
          </p:cNvPr>
          <p:cNvSpPr>
            <a:spLocks noGrp="1"/>
          </p:cNvSpPr>
          <p:nvPr>
            <p:ph type="body" idx="1"/>
          </p:nvPr>
        </p:nvSpPr>
        <p:spPr/>
        <p:txBody>
          <a:bodyPr/>
          <a:lstStyle/>
          <a:p>
            <a:pPr>
              <a:buFont typeface="Arial" charset="0"/>
              <a:buNone/>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Example 3 – Step 3 (Extended)</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sz="2400" b="1" dirty="0"/>
              <a:t>System Configuration</a:t>
            </a:r>
          </a:p>
          <a:p>
            <a:pPr lvl="1">
              <a:buFont typeface="Courier New" charset="0"/>
              <a:buChar char="o"/>
              <a:defRPr/>
            </a:pPr>
            <a:r>
              <a:rPr lang="en-US" sz="2000" dirty="0"/>
              <a:t>SAM and sensor array use encrypted memory and secure boot</a:t>
            </a:r>
          </a:p>
          <a:p>
            <a:pPr lvl="1">
              <a:buFont typeface="Courier New" charset="0"/>
              <a:buChar char="o"/>
              <a:defRPr/>
            </a:pPr>
            <a:r>
              <a:rPr lang="en-US" sz="2000" dirty="0"/>
              <a:t>Interpolating sensor array is used</a:t>
            </a:r>
          </a:p>
          <a:p>
            <a:pPr lvl="1">
              <a:buFont typeface="Courier New" charset="0"/>
              <a:buChar char="o"/>
              <a:defRPr/>
            </a:pPr>
            <a:r>
              <a:rPr lang="en-US" sz="2000" dirty="0"/>
              <a:t>SAM requests sensor readings at low rate</a:t>
            </a:r>
          </a:p>
          <a:p>
            <a:pPr marL="0" indent="0">
              <a:buFont typeface="Arial" charset="0"/>
              <a:buNone/>
              <a:defRPr/>
            </a:pPr>
            <a:endParaRPr lang="en-US" sz="100" dirty="0">
              <a:solidFill>
                <a:prstClr val="black"/>
              </a:solidFill>
            </a:endParaRPr>
          </a:p>
          <a:p>
            <a:pPr marL="0" indent="0">
              <a:buFont typeface="Arial" charset="0"/>
              <a:buNone/>
              <a:defRPr/>
            </a:pPr>
            <a:r>
              <a:rPr lang="en-US" sz="2000" i="1" dirty="0">
                <a:solidFill>
                  <a:prstClr val="black"/>
                </a:solidFill>
              </a:rPr>
              <a:t>A cyberattack occurs and hacks the SAM. </a:t>
            </a:r>
          </a:p>
          <a:p>
            <a:pPr marL="0" indent="0">
              <a:buFont typeface="Arial" charset="0"/>
              <a:buNone/>
              <a:defRPr/>
            </a:pPr>
            <a:r>
              <a:rPr lang="en-US" sz="2000" i="1" dirty="0">
                <a:solidFill>
                  <a:prstClr val="black"/>
                </a:solidFill>
              </a:rPr>
              <a:t>Unless a patch is applied, the SAM will request readings at a high rate.</a:t>
            </a:r>
          </a:p>
          <a:p>
            <a:pPr marL="457200" lvl="1" indent="0">
              <a:buFont typeface="Courier New" charset="0"/>
              <a:buNone/>
              <a:defRPr/>
            </a:pPr>
            <a:endParaRPr lang="en-US" sz="4000" dirty="0"/>
          </a:p>
          <a:p>
            <a:pPr marL="0" indent="0">
              <a:buFont typeface="Arial" charset="0"/>
              <a:buNone/>
              <a:defRPr/>
            </a:pPr>
            <a:r>
              <a:rPr lang="en-US" sz="2400" b="1" dirty="0"/>
              <a:t> Questions</a:t>
            </a:r>
          </a:p>
          <a:p>
            <a:pPr lvl="1">
              <a:buFont typeface="Courier New" charset="0"/>
              <a:buChar char="o"/>
              <a:defRPr/>
            </a:pPr>
            <a:r>
              <a:rPr lang="en-US" sz="2000" dirty="0">
                <a:solidFill>
                  <a:prstClr val="black"/>
                </a:solidFill>
              </a:rPr>
              <a:t>How can it be mitigated?</a:t>
            </a:r>
          </a:p>
          <a:p>
            <a:pPr marL="457200" lvl="1" indent="0">
              <a:buFont typeface="Courier New" charset="0"/>
              <a:buNone/>
              <a:defRPr/>
            </a:pPr>
            <a:endParaRPr lang="en-US" sz="2000" dirty="0"/>
          </a:p>
          <a:p>
            <a:pPr lvl="1" indent="0">
              <a:buFont typeface="Courier New" charset="0"/>
              <a:buNone/>
              <a:defRPr/>
            </a:pPr>
            <a:endParaRPr lang="en-US" sz="2000" dirty="0"/>
          </a:p>
        </p:txBody>
      </p:sp>
      <p:sp>
        <p:nvSpPr>
          <p:cNvPr id="122884" name="TextBox 10"/>
          <p:cNvSpPr txBox="1">
            <a:spLocks noChangeArrowheads="1"/>
          </p:cNvSpPr>
          <p:nvPr/>
        </p:nvSpPr>
        <p:spPr bwMode="auto">
          <a:xfrm>
            <a:off x="4430713" y="5130800"/>
            <a:ext cx="1147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Solution #1</a:t>
            </a:r>
          </a:p>
        </p:txBody>
      </p:sp>
      <p:sp>
        <p:nvSpPr>
          <p:cNvPr id="122885" name="TextBox 12"/>
          <p:cNvSpPr txBox="1">
            <a:spLocks noChangeArrowheads="1"/>
          </p:cNvSpPr>
          <p:nvPr/>
        </p:nvSpPr>
        <p:spPr bwMode="auto">
          <a:xfrm>
            <a:off x="4419600" y="5924550"/>
            <a:ext cx="1147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a:t>Solution #2</a:t>
            </a:r>
          </a:p>
        </p:txBody>
      </p:sp>
      <p:sp>
        <p:nvSpPr>
          <p:cNvPr id="122886" name="TextBox 18"/>
          <p:cNvSpPr txBox="1">
            <a:spLocks noChangeArrowheads="1"/>
          </p:cNvSpPr>
          <p:nvPr/>
        </p:nvSpPr>
        <p:spPr bwMode="auto">
          <a:xfrm>
            <a:off x="7645400" y="1971900"/>
            <a:ext cx="2608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b="1" dirty="0"/>
              <a:t>Effect of patching (Axioms)</a:t>
            </a:r>
          </a:p>
        </p:txBody>
      </p:sp>
      <p:sp>
        <p:nvSpPr>
          <p:cNvPr id="122887" name="TextBox 19"/>
          <p:cNvSpPr txBox="1">
            <a:spLocks noChangeArrowheads="1"/>
          </p:cNvSpPr>
          <p:nvPr/>
        </p:nvSpPr>
        <p:spPr bwMode="auto">
          <a:xfrm>
            <a:off x="4419600" y="5340350"/>
            <a:ext cx="1500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400"/>
              <a:t>“Patch the SAM”</a:t>
            </a:r>
          </a:p>
        </p:txBody>
      </p:sp>
      <p:sp>
        <p:nvSpPr>
          <p:cNvPr id="4" name="Rectangle 3">
            <a:extLst/>
          </p:cNvPr>
          <p:cNvSpPr/>
          <p:nvPr/>
        </p:nvSpPr>
        <p:spPr>
          <a:xfrm>
            <a:off x="7769225" y="2211612"/>
            <a:ext cx="4257675" cy="830263"/>
          </a:xfrm>
          <a:prstGeom prst="rect">
            <a:avLst/>
          </a:prstGeom>
          <a:solidFill>
            <a:schemeClr val="bg1"/>
          </a:solidFill>
          <a:ln>
            <a:solidFill>
              <a:srgbClr val="D9D9D9"/>
            </a:solidFill>
          </a:ln>
          <a:effectLst>
            <a:outerShdw blurRad="50800" dist="38100" dir="2700000" algn="tl" rotWithShape="0">
              <a:prstClr val="black">
                <a:alpha val="40000"/>
              </a:prstClr>
            </a:outerShdw>
          </a:effectLst>
        </p:spPr>
        <p:txBody>
          <a:bodyPr>
            <a:spAutoFit/>
          </a:bodyPr>
          <a:lstStyle/>
          <a:p>
            <a:pPr>
              <a:defRPr/>
            </a:pPr>
            <a:r>
              <a:rPr lang="en-US" sz="1200" dirty="0">
                <a:latin typeface="Consolas" panose="020B0609020204030204" pitchFamily="49" charset="0"/>
                <a:cs typeface="Times New Roman" panose="02020603050405020304" pitchFamily="18" charset="0"/>
              </a:rPr>
              <a:t>-holds(affected(</a:t>
            </a:r>
            <a:r>
              <a:rPr lang="en-US" sz="1200" dirty="0" err="1">
                <a:latin typeface="Consolas" panose="020B0609020204030204" pitchFamily="49" charset="0"/>
                <a:cs typeface="Times New Roman" panose="02020603050405020304" pitchFamily="18" charset="0"/>
              </a:rPr>
              <a:t>sam</a:t>
            </a:r>
            <a:r>
              <a:rPr lang="en-US" sz="1200" dirty="0">
                <a:latin typeface="Consolas" panose="020B0609020204030204" pitchFamily="49" charset="0"/>
                <a:cs typeface="Times New Roman" panose="02020603050405020304" pitchFamily="18" charset="0"/>
              </a:rPr>
              <a:t>),S+1) :-</a:t>
            </a:r>
          </a:p>
          <a:p>
            <a:pPr>
              <a:defRPr/>
            </a:pPr>
            <a:r>
              <a:rPr lang="en-US" sz="1200" dirty="0">
                <a:latin typeface="Consolas" panose="020B0609020204030204" pitchFamily="49" charset="0"/>
                <a:cs typeface="Times New Roman" panose="02020603050405020304" pitchFamily="18" charset="0"/>
              </a:rPr>
              <a:t>	step(S), step(S+1), do(patch(</a:t>
            </a:r>
            <a:r>
              <a:rPr lang="en-US" sz="1200" dirty="0" err="1">
                <a:latin typeface="Consolas" panose="020B0609020204030204" pitchFamily="49" charset="0"/>
                <a:cs typeface="Times New Roman" panose="02020603050405020304" pitchFamily="18" charset="0"/>
              </a:rPr>
              <a:t>sam</a:t>
            </a:r>
            <a:r>
              <a:rPr lang="en-US" sz="1200" dirty="0">
                <a:latin typeface="Consolas" panose="020B0609020204030204" pitchFamily="49" charset="0"/>
                <a:cs typeface="Times New Roman" panose="02020603050405020304" pitchFamily="18" charset="0"/>
              </a:rPr>
              <a:t>),S).</a:t>
            </a:r>
          </a:p>
          <a:p>
            <a:pPr>
              <a:defRPr/>
            </a:pPr>
            <a:r>
              <a:rPr lang="en-US" sz="1200" dirty="0">
                <a:latin typeface="Consolas" panose="020B0609020204030204" pitchFamily="49" charset="0"/>
                <a:cs typeface="Times New Roman" panose="02020603050405020304" pitchFamily="18" charset="0"/>
              </a:rPr>
              <a:t>holds("slow_mode_input1",S+1) :-</a:t>
            </a:r>
          </a:p>
          <a:p>
            <a:pPr>
              <a:defRPr/>
            </a:pPr>
            <a:r>
              <a:rPr lang="en-US" sz="1200" dirty="0">
                <a:latin typeface="Consolas" panose="020B0609020204030204" pitchFamily="49" charset="0"/>
                <a:cs typeface="Times New Roman" panose="02020603050405020304" pitchFamily="18" charset="0"/>
              </a:rPr>
              <a:t>	step(S), step(S+1), do(patch(</a:t>
            </a:r>
            <a:r>
              <a:rPr lang="en-US" sz="1200" dirty="0" err="1">
                <a:latin typeface="Consolas" panose="020B0609020204030204" pitchFamily="49" charset="0"/>
                <a:cs typeface="Times New Roman" panose="02020603050405020304" pitchFamily="18" charset="0"/>
              </a:rPr>
              <a:t>sam</a:t>
            </a:r>
            <a:r>
              <a:rPr lang="en-US" sz="1200" dirty="0">
                <a:latin typeface="Consolas" panose="020B0609020204030204" pitchFamily="49" charset="0"/>
                <a:cs typeface="Times New Roman" panose="02020603050405020304" pitchFamily="18" charset="0"/>
              </a:rPr>
              <a:t>),S).</a:t>
            </a:r>
          </a:p>
        </p:txBody>
      </p:sp>
      <p:pic>
        <p:nvPicPr>
          <p:cNvPr id="122889" name="Picture 8"/>
          <p:cNvPicPr>
            <a:picLocks noChangeAspect="1" noChangeArrowheads="1"/>
          </p:cNvPicPr>
          <p:nvPr/>
        </p:nvPicPr>
        <p:blipFill>
          <a:blip r:embed="rId2">
            <a:extLst>
              <a:ext uri="{28A0092B-C50C-407E-A947-70E740481C1C}">
                <a14:useLocalDpi xmlns:a14="http://schemas.microsoft.com/office/drawing/2010/main" val="0"/>
              </a:ext>
            </a:extLst>
          </a:blip>
          <a:srcRect t="63234" r="58165" b="10876"/>
          <a:stretch>
            <a:fillRect/>
          </a:stretch>
        </p:blipFill>
        <p:spPr bwMode="auto">
          <a:xfrm>
            <a:off x="6705600" y="4546600"/>
            <a:ext cx="4725988"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p:cNvPr>
          <p:cNvCxnSpPr/>
          <p:nvPr/>
        </p:nvCxnSpPr>
        <p:spPr>
          <a:xfrm>
            <a:off x="5578475" y="5284788"/>
            <a:ext cx="996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p:cNvPr>
          <p:cNvCxnSpPr/>
          <p:nvPr/>
        </p:nvCxnSpPr>
        <p:spPr>
          <a:xfrm>
            <a:off x="5578475" y="6086475"/>
            <a:ext cx="996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Conclusions</a:t>
            </a:r>
          </a:p>
        </p:txBody>
      </p:sp>
      <p:sp>
        <p:nvSpPr>
          <p:cNvPr id="3" name="Content Placeholder 2">
            <a:extLst/>
          </p:cNvPr>
          <p:cNvSpPr>
            <a:spLocks noGrp="1"/>
          </p:cNvSpPr>
          <p:nvPr>
            <p:ph idx="1"/>
          </p:nvPr>
        </p:nvSpPr>
        <p:spPr>
          <a:xfrm>
            <a:off x="838200" y="1247775"/>
            <a:ext cx="10515600" cy="5153025"/>
          </a:xfrm>
        </p:spPr>
        <p:txBody>
          <a:bodyPr>
            <a:normAutofit/>
          </a:bodyPr>
          <a:lstStyle/>
          <a:p>
            <a:pPr marL="0" indent="0">
              <a:buFont typeface="Arial" charset="0"/>
              <a:buNone/>
              <a:defRPr/>
            </a:pPr>
            <a:r>
              <a:rPr lang="en-US" b="1" dirty="0"/>
              <a:t>Demonstrated</a:t>
            </a:r>
          </a:p>
          <a:p>
            <a:pPr lvl="1">
              <a:buFont typeface="Courier New" charset="0"/>
              <a:buChar char="o"/>
              <a:defRPr/>
            </a:pPr>
            <a:r>
              <a:rPr lang="en-US" dirty="0"/>
              <a:t>Formalization of CPS Model and surrounding domain, attacks, mitigations</a:t>
            </a:r>
          </a:p>
          <a:p>
            <a:pPr lvl="1">
              <a:buFont typeface="Courier New" charset="0"/>
              <a:buChar char="o"/>
              <a:defRPr/>
            </a:pPr>
            <a:r>
              <a:rPr lang="en-US" dirty="0"/>
              <a:t>Reasoning about concerns, properties, physical ramifications</a:t>
            </a:r>
          </a:p>
          <a:p>
            <a:pPr lvl="1">
              <a:buFont typeface="Courier New" charset="0"/>
              <a:buChar char="o"/>
              <a:defRPr/>
            </a:pPr>
            <a:r>
              <a:rPr lang="en-US" dirty="0"/>
              <a:t>Finding (multiple) mitigations, reasoning about their effects</a:t>
            </a:r>
          </a:p>
          <a:p>
            <a:pPr lvl="1">
              <a:buFont typeface="Courier New" charset="0"/>
              <a:buChar char="o"/>
              <a:defRPr/>
            </a:pPr>
            <a:r>
              <a:rPr lang="en-US" dirty="0"/>
              <a:t>Three examples: “</a:t>
            </a:r>
            <a:r>
              <a:rPr lang="en-US" dirty="0" err="1"/>
              <a:t>BodyCam</a:t>
            </a:r>
            <a:r>
              <a:rPr lang="en-US" dirty="0"/>
              <a:t>”, Self-driving Car (lane assist/keep &amp; adaptive cruise control)</a:t>
            </a:r>
          </a:p>
          <a:p>
            <a:pPr lvl="1">
              <a:buFont typeface="Courier New" charset="0"/>
              <a:buChar char="o"/>
              <a:defRPr/>
            </a:pPr>
            <a:endParaRPr lang="en-US" dirty="0">
              <a:solidFill>
                <a:prstClr val="black"/>
              </a:solidFill>
            </a:endParaRPr>
          </a:p>
          <a:p>
            <a:pPr marL="0" lvl="1" indent="0">
              <a:buFont typeface="Courier New" charset="0"/>
              <a:buNone/>
              <a:defRPr/>
            </a:pPr>
            <a:r>
              <a:rPr lang="en-US" b="1" dirty="0"/>
              <a:t>Next Steps</a:t>
            </a:r>
          </a:p>
          <a:p>
            <a:pPr lvl="1">
              <a:buFont typeface="Courier New" charset="0"/>
              <a:buChar char="o"/>
              <a:defRPr/>
            </a:pPr>
            <a:r>
              <a:rPr lang="en-US" dirty="0">
                <a:solidFill>
                  <a:prstClr val="black"/>
                </a:solidFill>
              </a:rPr>
              <a:t>Formalization, leverage of knowledge about CPS structure</a:t>
            </a:r>
          </a:p>
          <a:p>
            <a:pPr lvl="1">
              <a:buFont typeface="Courier New" charset="0"/>
              <a:buChar char="o"/>
              <a:defRPr/>
            </a:pPr>
            <a:r>
              <a:rPr lang="en-US" dirty="0">
                <a:solidFill>
                  <a:prstClr val="black"/>
                </a:solidFill>
              </a:rPr>
              <a:t>Reason over multiple levels of decomposition</a:t>
            </a:r>
          </a:p>
          <a:p>
            <a:pPr marL="0" lvl="1" indent="0">
              <a:buFont typeface="Courier New" charset="0"/>
              <a:buNone/>
              <a:defRPr/>
            </a:pP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pPr>
              <a:defRPr/>
            </a:pPr>
            <a:r>
              <a:rPr lang="en-US" dirty="0"/>
              <a:t>Goals of the Formalization</a:t>
            </a:r>
          </a:p>
        </p:txBody>
      </p:sp>
      <p:sp>
        <p:nvSpPr>
          <p:cNvPr id="3" name="Content Placeholder 2">
            <a:extLst/>
          </p:cNvPr>
          <p:cNvSpPr>
            <a:spLocks noGrp="1"/>
          </p:cNvSpPr>
          <p:nvPr>
            <p:ph idx="1"/>
          </p:nvPr>
        </p:nvSpPr>
        <p:spPr>
          <a:xfrm>
            <a:off x="838200" y="1247775"/>
            <a:ext cx="10515600" cy="5153025"/>
          </a:xfrm>
        </p:spPr>
        <p:txBody>
          <a:bodyPr>
            <a:normAutofit fontScale="92500" lnSpcReduction="20000"/>
          </a:bodyPr>
          <a:lstStyle/>
          <a:p>
            <a:pPr>
              <a:buFont typeface="Arial" charset="0"/>
              <a:buChar char="•"/>
              <a:defRPr/>
            </a:pPr>
            <a:r>
              <a:rPr lang="en-US" dirty="0"/>
              <a:t>Capture relevant knowledge about a CPS</a:t>
            </a:r>
          </a:p>
          <a:p>
            <a:pPr lvl="1">
              <a:buFont typeface="Courier New" charset="0"/>
              <a:buChar char="o"/>
              <a:defRPr/>
            </a:pPr>
            <a:r>
              <a:rPr lang="en-US" dirty="0"/>
              <a:t>CPS-independent: Aspects/Concerns hierarchy</a:t>
            </a:r>
          </a:p>
          <a:p>
            <a:pPr lvl="1">
              <a:buFont typeface="Courier New" charset="0"/>
              <a:buChar char="o"/>
              <a:defRPr/>
            </a:pPr>
            <a:r>
              <a:rPr lang="en-US" dirty="0"/>
              <a:t>CPS-specific: Properties</a:t>
            </a:r>
          </a:p>
          <a:p>
            <a:pPr lvl="1">
              <a:buFont typeface="Courier New" charset="0"/>
              <a:buChar char="o"/>
              <a:defRPr/>
            </a:pPr>
            <a:r>
              <a:rPr lang="en-US" dirty="0"/>
              <a:t>Constraints, dependencies, tradeoffs</a:t>
            </a:r>
          </a:p>
          <a:p>
            <a:pPr lvl="2">
              <a:buFont typeface="Wingdings" charset="2"/>
              <a:buChar char="§"/>
              <a:defRPr/>
            </a:pPr>
            <a:r>
              <a:rPr lang="en-US" dirty="0"/>
              <a:t>General-purpose, e.g. thermodynamics</a:t>
            </a:r>
          </a:p>
          <a:p>
            <a:pPr lvl="2">
              <a:buFont typeface="Wingdings" charset="2"/>
              <a:buChar char="§"/>
              <a:defRPr/>
            </a:pPr>
            <a:r>
              <a:rPr lang="en-US" dirty="0"/>
              <a:t>CPS-specific, e.g.:</a:t>
            </a:r>
          </a:p>
          <a:p>
            <a:pPr lvl="3">
              <a:buFont typeface="Arial" charset="0"/>
              <a:buChar char="•"/>
              <a:defRPr/>
            </a:pPr>
            <a:r>
              <a:rPr lang="en-US" dirty="0"/>
              <a:t>Component dependencies</a:t>
            </a:r>
          </a:p>
          <a:p>
            <a:pPr lvl="3">
              <a:buFont typeface="Arial" charset="0"/>
              <a:buChar char="•"/>
              <a:defRPr/>
            </a:pPr>
            <a:r>
              <a:rPr lang="en-US" dirty="0"/>
              <a:t>Property dependencies</a:t>
            </a:r>
          </a:p>
          <a:p>
            <a:pPr lvl="3">
              <a:buFont typeface="Arial" charset="0"/>
              <a:buChar char="•"/>
              <a:defRPr/>
            </a:pPr>
            <a:r>
              <a:rPr lang="en-US" dirty="0"/>
              <a:t>Effects of malware</a:t>
            </a:r>
          </a:p>
          <a:p>
            <a:pPr>
              <a:buFont typeface="Arial" charset="0"/>
              <a:buChar char="•"/>
              <a:defRPr/>
            </a:pPr>
            <a:r>
              <a:rPr lang="en-US" dirty="0"/>
              <a:t>Enable reasoning about:</a:t>
            </a:r>
          </a:p>
          <a:p>
            <a:pPr lvl="1">
              <a:buFont typeface="Courier New" charset="0"/>
              <a:buChar char="o"/>
              <a:defRPr/>
            </a:pPr>
            <a:r>
              <a:rPr lang="en-US" dirty="0"/>
              <a:t>The current state of the CPS</a:t>
            </a:r>
          </a:p>
          <a:p>
            <a:pPr lvl="2">
              <a:buFont typeface="Wingdings" charset="2"/>
              <a:buChar char="§"/>
              <a:defRPr/>
            </a:pPr>
            <a:r>
              <a:rPr lang="en-US" dirty="0"/>
              <a:t>Both logical and physical</a:t>
            </a:r>
          </a:p>
          <a:p>
            <a:pPr lvl="1">
              <a:buFont typeface="Courier New" charset="0"/>
              <a:buChar char="o"/>
              <a:defRPr/>
            </a:pPr>
            <a:r>
              <a:rPr lang="en-US" dirty="0"/>
              <a:t>Which Properties are violated</a:t>
            </a:r>
          </a:p>
          <a:p>
            <a:pPr lvl="1">
              <a:buFont typeface="Courier New" charset="0"/>
              <a:buChar char="o"/>
              <a:defRPr/>
            </a:pPr>
            <a:r>
              <a:rPr lang="en-US" dirty="0"/>
              <a:t>Which Aspects/Concerns are currently satisfied</a:t>
            </a:r>
          </a:p>
          <a:p>
            <a:pPr lvl="1">
              <a:buFont typeface="Courier New" charset="0"/>
              <a:buChar char="o"/>
              <a:defRPr/>
            </a:pPr>
            <a:r>
              <a:rPr lang="en-US" dirty="0"/>
              <a:t>How to reach a desired state</a:t>
            </a:r>
          </a:p>
          <a:p>
            <a:pPr lvl="2">
              <a:buFont typeface="Wingdings" charset="2"/>
              <a:buChar char="§"/>
              <a:defRPr/>
            </a:pPr>
            <a:r>
              <a:rPr lang="en-US" dirty="0"/>
              <a:t>Recovery to mission capability</a:t>
            </a:r>
          </a:p>
        </p:txBody>
      </p:sp>
      <p:pic>
        <p:nvPicPr>
          <p:cNvPr id="77828"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688" y="115888"/>
            <a:ext cx="20605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125" y="914400"/>
            <a:ext cx="65309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Content Placeholder 2"/>
          <p:cNvSpPr>
            <a:spLocks noGrp="1"/>
          </p:cNvSpPr>
          <p:nvPr>
            <p:ph idx="1"/>
          </p:nvPr>
        </p:nvSpPr>
        <p:spPr>
          <a:xfrm>
            <a:off x="838200" y="1728788"/>
            <a:ext cx="10515600" cy="4672012"/>
          </a:xfrm>
        </p:spPr>
        <p:txBody>
          <a:bodyPr/>
          <a:lstStyle/>
          <a:p>
            <a:pPr marL="514350" indent="-514350">
              <a:buFont typeface="Arial" panose="020B0604020202020204" pitchFamily="34" charset="0"/>
              <a:buAutoNum type="arabicPeriod"/>
            </a:pPr>
            <a:r>
              <a:rPr lang="en-US" altLang="en-US" dirty="0"/>
              <a:t>Aspect/Concern hierarchy</a:t>
            </a:r>
          </a:p>
        </p:txBody>
      </p:sp>
      <p:sp>
        <p:nvSpPr>
          <p:cNvPr id="2" name="Title 1">
            <a:extLst/>
          </p:cNvPr>
          <p:cNvSpPr>
            <a:spLocks noGrp="1"/>
          </p:cNvSpPr>
          <p:nvPr>
            <p:ph type="title"/>
          </p:nvPr>
        </p:nvSpPr>
        <p:spPr/>
        <p:txBody>
          <a:bodyPr>
            <a:normAutofit fontScale="90000"/>
          </a:bodyPr>
          <a:lstStyle/>
          <a:p>
            <a:pPr>
              <a:defRPr/>
            </a:pPr>
            <a:r>
              <a:rPr lang="en-US" dirty="0"/>
              <a:t>Proposed Formalization </a:t>
            </a:r>
            <a:br>
              <a:rPr lang="en-US" dirty="0"/>
            </a:br>
            <a:r>
              <a:rPr lang="en-US" dirty="0"/>
              <a:t>Components</a:t>
            </a:r>
          </a:p>
        </p:txBody>
      </p:sp>
      <p:grpSp>
        <p:nvGrpSpPr>
          <p:cNvPr id="78853" name="Group 12"/>
          <p:cNvGrpSpPr>
            <a:grpSpLocks/>
          </p:cNvGrpSpPr>
          <p:nvPr/>
        </p:nvGrpSpPr>
        <p:grpSpPr bwMode="auto">
          <a:xfrm>
            <a:off x="236538" y="1728788"/>
            <a:ext cx="628650" cy="4392612"/>
            <a:chOff x="0" y="1741489"/>
            <a:chExt cx="628650" cy="4392611"/>
          </a:xfrm>
        </p:grpSpPr>
        <p:sp>
          <p:nvSpPr>
            <p:cNvPr id="12" name="Rectangle 11">
              <a:extLst/>
            </p:cNvPr>
            <p:cNvSpPr/>
            <p:nvPr/>
          </p:nvSpPr>
          <p:spPr>
            <a:xfrm>
              <a:off x="0" y="1741489"/>
              <a:ext cx="628650" cy="439261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862" name="TextBox 10"/>
            <p:cNvSpPr txBox="1">
              <a:spLocks noChangeArrowheads="1"/>
            </p:cNvSpPr>
            <p:nvPr/>
          </p:nvSpPr>
          <p:spPr bwMode="auto">
            <a:xfrm rot="-5400000">
              <a:off x="-990765" y="3634114"/>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Within CPS Framework</a:t>
              </a:r>
            </a:p>
          </p:txBody>
        </p:sp>
      </p:grpSp>
      <p:grpSp>
        <p:nvGrpSpPr>
          <p:cNvPr id="78854" name="Group 24"/>
          <p:cNvGrpSpPr>
            <a:grpSpLocks/>
          </p:cNvGrpSpPr>
          <p:nvPr/>
        </p:nvGrpSpPr>
        <p:grpSpPr bwMode="auto">
          <a:xfrm>
            <a:off x="6780213" y="4064000"/>
            <a:ext cx="5380037" cy="2720975"/>
            <a:chOff x="1190853" y="3798002"/>
            <a:chExt cx="5379764" cy="2720364"/>
          </a:xfrm>
        </p:grpSpPr>
        <p:sp>
          <p:nvSpPr>
            <p:cNvPr id="27" name="Rectangle 26">
              <a:extLst/>
            </p:cNvPr>
            <p:cNvSpPr/>
            <p:nvPr/>
          </p:nvSpPr>
          <p:spPr>
            <a:xfrm>
              <a:off x="3767234" y="3798002"/>
              <a:ext cx="2803383" cy="27203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a:extLst/>
            </p:cNvPr>
            <p:cNvSpPr/>
            <p:nvPr/>
          </p:nvSpPr>
          <p:spPr>
            <a:xfrm>
              <a:off x="1190853" y="3798002"/>
              <a:ext cx="2576381" cy="27203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8860"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4824"/>
            <a:stretch>
              <a:fillRect/>
            </a:stretch>
          </p:blipFill>
          <p:spPr bwMode="auto">
            <a:xfrm>
              <a:off x="1466849" y="3798003"/>
              <a:ext cx="4855574" cy="254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8855" name="Picture 10"/>
          <p:cNvPicPr>
            <a:picLocks noChangeAspect="1"/>
          </p:cNvPicPr>
          <p:nvPr/>
        </p:nvPicPr>
        <p:blipFill>
          <a:blip r:embed="rId4">
            <a:extLst>
              <a:ext uri="{28A0092B-C50C-407E-A947-70E740481C1C}">
                <a14:useLocalDpi xmlns:a14="http://schemas.microsoft.com/office/drawing/2010/main" val="0"/>
              </a:ext>
            </a:extLst>
          </a:blip>
          <a:srcRect t="14909" r="69485" b="4590"/>
          <a:stretch>
            <a:fillRect/>
          </a:stretch>
        </p:blipFill>
        <p:spPr bwMode="auto">
          <a:xfrm>
            <a:off x="9420225" y="44450"/>
            <a:ext cx="2678113"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Bent Arrow 27"/>
          <p:cNvSpPr/>
          <p:nvPr/>
        </p:nvSpPr>
        <p:spPr>
          <a:xfrm flipV="1">
            <a:off x="4448175" y="4989513"/>
            <a:ext cx="2282825" cy="8699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3" name="Bent Arrow 42"/>
          <p:cNvSpPr/>
          <p:nvPr/>
        </p:nvSpPr>
        <p:spPr>
          <a:xfrm>
            <a:off x="8605838" y="1728788"/>
            <a:ext cx="823912" cy="23034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838200" y="1728788"/>
            <a:ext cx="10515600" cy="4672012"/>
          </a:xfrm>
        </p:spPr>
        <p:txBody>
          <a:bodyPr/>
          <a:lstStyle/>
          <a:p>
            <a:pPr marL="514350" indent="-514350">
              <a:buFont typeface="Arial" panose="020B0604020202020204" pitchFamily="34" charset="0"/>
              <a:buAutoNum type="arabicPeriod" startAt="2"/>
            </a:pPr>
            <a:r>
              <a:rPr lang="en-US" altLang="en-US" dirty="0"/>
              <a:t>Properties</a:t>
            </a:r>
          </a:p>
          <a:p>
            <a:pPr lvl="1"/>
            <a:r>
              <a:rPr lang="en-US" altLang="en-US" dirty="0"/>
              <a:t>Each concern is associated with a set of properties</a:t>
            </a:r>
          </a:p>
          <a:p>
            <a:pPr lvl="1"/>
            <a:endParaRPr lang="en-US" altLang="en-US" dirty="0"/>
          </a:p>
        </p:txBody>
      </p:sp>
      <p:sp>
        <p:nvSpPr>
          <p:cNvPr id="2" name="Title 1">
            <a:extLst/>
          </p:cNvPr>
          <p:cNvSpPr>
            <a:spLocks noGrp="1"/>
          </p:cNvSpPr>
          <p:nvPr>
            <p:ph type="title"/>
          </p:nvPr>
        </p:nvSpPr>
        <p:spPr/>
        <p:txBody>
          <a:bodyPr/>
          <a:lstStyle/>
          <a:p>
            <a:pPr>
              <a:defRPr/>
            </a:pPr>
            <a:r>
              <a:rPr lang="en-US" dirty="0"/>
              <a:t>Proposed Formalization Components</a:t>
            </a:r>
          </a:p>
        </p:txBody>
      </p:sp>
      <p:grpSp>
        <p:nvGrpSpPr>
          <p:cNvPr id="79876" name="Group 12"/>
          <p:cNvGrpSpPr>
            <a:grpSpLocks/>
          </p:cNvGrpSpPr>
          <p:nvPr/>
        </p:nvGrpSpPr>
        <p:grpSpPr bwMode="auto">
          <a:xfrm>
            <a:off x="236538" y="1728788"/>
            <a:ext cx="628650" cy="4392612"/>
            <a:chOff x="0" y="1741489"/>
            <a:chExt cx="628650" cy="4392611"/>
          </a:xfrm>
        </p:grpSpPr>
        <p:sp>
          <p:nvSpPr>
            <p:cNvPr id="12" name="Rectangle 11">
              <a:extLst/>
            </p:cNvPr>
            <p:cNvSpPr/>
            <p:nvPr/>
          </p:nvSpPr>
          <p:spPr>
            <a:xfrm>
              <a:off x="0" y="1741489"/>
              <a:ext cx="628650" cy="439261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84" name="TextBox 10"/>
            <p:cNvSpPr txBox="1">
              <a:spLocks noChangeArrowheads="1"/>
            </p:cNvSpPr>
            <p:nvPr/>
          </p:nvSpPr>
          <p:spPr bwMode="auto">
            <a:xfrm rot="-5400000">
              <a:off x="-990765" y="3634114"/>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Within CPS Framework</a:t>
              </a:r>
            </a:p>
          </p:txBody>
        </p:sp>
      </p:grpSp>
      <p:pic>
        <p:nvPicPr>
          <p:cNvPr id="79877" name="Picture 8"/>
          <p:cNvPicPr>
            <a:picLocks noChangeAspect="1"/>
          </p:cNvPicPr>
          <p:nvPr/>
        </p:nvPicPr>
        <p:blipFill>
          <a:blip r:embed="rId2">
            <a:extLst>
              <a:ext uri="{28A0092B-C50C-407E-A947-70E740481C1C}">
                <a14:useLocalDpi xmlns:a14="http://schemas.microsoft.com/office/drawing/2010/main" val="0"/>
              </a:ext>
            </a:extLst>
          </a:blip>
          <a:srcRect t="25562" r="48239" b="9689"/>
          <a:stretch>
            <a:fillRect/>
          </a:stretch>
        </p:blipFill>
        <p:spPr bwMode="auto">
          <a:xfrm>
            <a:off x="536575" y="2741613"/>
            <a:ext cx="365125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8" name="Group 25"/>
          <p:cNvGrpSpPr>
            <a:grpSpLocks/>
          </p:cNvGrpSpPr>
          <p:nvPr/>
        </p:nvGrpSpPr>
        <p:grpSpPr bwMode="auto">
          <a:xfrm>
            <a:off x="4459288" y="4137025"/>
            <a:ext cx="7732712" cy="2720975"/>
            <a:chOff x="1190853" y="3798002"/>
            <a:chExt cx="7732068" cy="2720364"/>
          </a:xfrm>
        </p:grpSpPr>
        <p:sp>
          <p:nvSpPr>
            <p:cNvPr id="27" name="Rectangle 26">
              <a:extLst/>
            </p:cNvPr>
            <p:cNvSpPr/>
            <p:nvPr/>
          </p:nvSpPr>
          <p:spPr>
            <a:xfrm>
              <a:off x="3767150" y="3798002"/>
              <a:ext cx="2803292" cy="27203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a:extLst/>
            </p:cNvPr>
            <p:cNvSpPr/>
            <p:nvPr/>
          </p:nvSpPr>
          <p:spPr>
            <a:xfrm>
              <a:off x="1190853" y="3798002"/>
              <a:ext cx="2576297" cy="27203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9882"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2"/>
            <a:stretch>
              <a:fillRect/>
            </a:stretch>
          </p:blipFill>
          <p:spPr bwMode="auto">
            <a:xfrm>
              <a:off x="1466849" y="3798003"/>
              <a:ext cx="7456072" cy="254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Bent Arrow 29"/>
          <p:cNvSpPr/>
          <p:nvPr/>
        </p:nvSpPr>
        <p:spPr>
          <a:xfrm rot="5400000">
            <a:off x="6122194" y="1402556"/>
            <a:ext cx="800100" cy="46688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p:cNvPr>
          <p:cNvSpPr>
            <a:spLocks noGrp="1" noRot="1" noChangeAspect="1" noMove="1" noResize="1" noEditPoints="1" noAdjustHandles="1" noChangeArrowheads="1" noChangeShapeType="1" noTextEdit="1"/>
          </p:cNvSpPr>
          <p:nvPr>
            <p:ph idx="1"/>
          </p:nvPr>
        </p:nvSpPr>
        <p:spPr>
          <a:xfrm>
            <a:off x="838200" y="1728424"/>
            <a:ext cx="10515600" cy="4672375"/>
          </a:xfrm>
          <a:blipFill rotWithShape="0">
            <a:blip r:embed="rId2"/>
            <a:stretch>
              <a:fillRect l="-1507" t="-3916"/>
            </a:stretch>
          </a:blipFill>
          <a:extLst/>
        </p:spPr>
        <p:txBody>
          <a:bodyPr/>
          <a:lstStyle/>
          <a:p>
            <a:r>
              <a:rPr lang="en-US">
                <a:noFill/>
              </a:rPr>
              <a:t> </a:t>
            </a:r>
          </a:p>
        </p:txBody>
      </p:sp>
      <p:sp>
        <p:nvSpPr>
          <p:cNvPr id="2" name="Title 1">
            <a:extLst/>
          </p:cNvPr>
          <p:cNvSpPr>
            <a:spLocks noGrp="1"/>
          </p:cNvSpPr>
          <p:nvPr>
            <p:ph type="title"/>
          </p:nvPr>
        </p:nvSpPr>
        <p:spPr/>
        <p:txBody>
          <a:bodyPr/>
          <a:lstStyle/>
          <a:p>
            <a:pPr>
              <a:defRPr/>
            </a:pPr>
            <a:r>
              <a:rPr lang="en-US" dirty="0"/>
              <a:t>Proposed Formalization Components</a:t>
            </a:r>
          </a:p>
        </p:txBody>
      </p:sp>
      <p:grpSp>
        <p:nvGrpSpPr>
          <p:cNvPr id="80900" name="Group 12"/>
          <p:cNvGrpSpPr>
            <a:grpSpLocks/>
          </p:cNvGrpSpPr>
          <p:nvPr/>
        </p:nvGrpSpPr>
        <p:grpSpPr bwMode="auto">
          <a:xfrm>
            <a:off x="236538" y="1728788"/>
            <a:ext cx="628650" cy="4392612"/>
            <a:chOff x="0" y="1741489"/>
            <a:chExt cx="628650" cy="4392611"/>
          </a:xfrm>
        </p:grpSpPr>
        <p:sp>
          <p:nvSpPr>
            <p:cNvPr id="12" name="Rectangle 11">
              <a:extLst/>
            </p:cNvPr>
            <p:cNvSpPr/>
            <p:nvPr/>
          </p:nvSpPr>
          <p:spPr>
            <a:xfrm>
              <a:off x="0" y="1741489"/>
              <a:ext cx="628650" cy="439261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906" name="TextBox 10"/>
            <p:cNvSpPr txBox="1">
              <a:spLocks noChangeArrowheads="1"/>
            </p:cNvSpPr>
            <p:nvPr/>
          </p:nvSpPr>
          <p:spPr bwMode="auto">
            <a:xfrm rot="-5400000">
              <a:off x="-990765" y="3634114"/>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SzPct val="125000"/>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Courier New" panose="02070309020205020404" pitchFamily="49" charset="0"/>
                <a:buChar char="o"/>
                <a:defRPr sz="2400">
                  <a:solidFill>
                    <a:schemeClr val="tx1"/>
                  </a:solidFill>
                  <a:latin typeface="Arial" panose="020B0604020202020204" pitchFamily="34" charset="0"/>
                </a:defRPr>
              </a:lvl2pPr>
              <a:lvl3pPr marL="1143000" indent="-228600">
                <a:lnSpc>
                  <a:spcPct val="90000"/>
                </a:lnSpc>
                <a:spcBef>
                  <a:spcPts val="500"/>
                </a:spcBef>
                <a:buFont typeface="Wingdings" panose="05000000000000000000" pitchFamily="2" charset="2"/>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nSpc>
                  <a:spcPct val="100000"/>
                </a:lnSpc>
                <a:spcBef>
                  <a:spcPct val="0"/>
                </a:spcBef>
                <a:buSzTx/>
                <a:buFontTx/>
                <a:buNone/>
              </a:pPr>
              <a:r>
                <a:rPr lang="en-US" altLang="en-US" sz="1800"/>
                <a:t>Within CPS Framework</a:t>
              </a:r>
            </a:p>
          </p:txBody>
        </p:sp>
      </p:grpSp>
      <p:grpSp>
        <p:nvGrpSpPr>
          <p:cNvPr id="80901" name="Group 7"/>
          <p:cNvGrpSpPr>
            <a:grpSpLocks/>
          </p:cNvGrpSpPr>
          <p:nvPr/>
        </p:nvGrpSpPr>
        <p:grpSpPr bwMode="auto">
          <a:xfrm>
            <a:off x="7302500" y="2989263"/>
            <a:ext cx="4508500" cy="261937"/>
            <a:chOff x="7132320" y="3042278"/>
            <a:chExt cx="4508690" cy="261610"/>
          </a:xfrm>
        </p:grpSpPr>
        <p:cxnSp>
          <p:nvCxnSpPr>
            <p:cNvPr id="7" name="Straight Arrow Connector 6">
              <a:extLst/>
            </p:cNvPr>
            <p:cNvCxnSpPr>
              <a:stCxn id="11" idx="1"/>
            </p:cNvCxnSpPr>
            <p:nvPr/>
          </p:nvCxnSpPr>
          <p:spPr>
            <a:xfrm flipH="1">
              <a:off x="7132320" y="3173876"/>
              <a:ext cx="20701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p:cNvPr>
            <p:cNvSpPr txBox="1">
              <a:spLocks noRot="1" noChangeAspect="1" noMove="1" noResize="1" noEditPoints="1" noAdjustHandles="1" noChangeArrowheads="1" noChangeShapeType="1" noTextEdit="1"/>
            </p:cNvSpPr>
            <p:nvPr/>
          </p:nvSpPr>
          <p:spPr>
            <a:xfrm>
              <a:off x="9202738" y="3042278"/>
              <a:ext cx="2438272" cy="261610"/>
            </a:xfrm>
            <a:prstGeom prst="rect">
              <a:avLst/>
            </a:prstGeom>
            <a:blipFill rotWithShape="0">
              <a:blip r:embed="rId3"/>
              <a:stretch>
                <a:fillRect b="-11111"/>
              </a:stretch>
            </a:blipFill>
            <a:ln>
              <a:solidFill>
                <a:schemeClr val="tx1"/>
              </a:solidFill>
            </a:ln>
          </p:spPr>
          <p:txBody>
            <a:bodyPr/>
            <a:lstStyle/>
            <a:p>
              <a:r>
                <a:rPr lang="en-US">
                  <a:noFill/>
                </a:rPr>
                <a:t> </a:t>
              </a:r>
            </a:p>
          </p:txBody>
        </p:sp>
      </p:grpSp>
      <p:pic>
        <p:nvPicPr>
          <p:cNvPr id="80902"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6900" y="4945063"/>
            <a:ext cx="38671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icardo Template US-Letter">
  <a:themeElements>
    <a:clrScheme name="Ricardo PowerPoint Colour Theme">
      <a:dk1>
        <a:srgbClr val="000000"/>
      </a:dk1>
      <a:lt1>
        <a:srgbClr val="FFFFFF"/>
      </a:lt1>
      <a:dk2>
        <a:srgbClr val="DC241F"/>
      </a:dk2>
      <a:lt2>
        <a:srgbClr val="000000"/>
      </a:lt2>
      <a:accent1>
        <a:srgbClr val="006BB7"/>
      </a:accent1>
      <a:accent2>
        <a:srgbClr val="A7A9AC"/>
      </a:accent2>
      <a:accent3>
        <a:srgbClr val="99CCFF"/>
      </a:accent3>
      <a:accent4>
        <a:srgbClr val="DDDDDD"/>
      </a:accent4>
      <a:accent5>
        <a:srgbClr val="00307E"/>
      </a:accent5>
      <a:accent6>
        <a:srgbClr val="808080"/>
      </a:accent6>
      <a:hlink>
        <a:srgbClr val="006BB7"/>
      </a:hlink>
      <a:folHlink>
        <a:srgbClr val="A7A9AC"/>
      </a:folHlink>
    </a:clrScheme>
    <a:fontScheme name="Ricardo Template UK-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rtlCol="0"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accent2"/>
          </a:solidFill>
          <a:prstDash val="solid"/>
          <a:round/>
          <a:headEnd type="none" w="med" len="med"/>
          <a:tailEnd type="none" w="med" len="med"/>
        </a:ln>
        <a:effectLst/>
      </a:spPr>
      <a:bodyPr vert="horz" wrap="none" lIns="72000" tIns="72000" rIns="72000" bIns="72000" numCol="1" anchor="ctr" anchorCtr="0" compatLnSpc="1">
        <a:prstTxWarp prst="textNoShape">
          <a:avLst/>
        </a:prstTxWarp>
      </a:bodyPr>
      <a:lstStyle>
        <a:defPPr marL="0" marR="0" indent="0" algn="ctr" defTabSz="7620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txDef>
      <a:spPr>
        <a:noFill/>
      </a:spPr>
      <a:bodyPr wrap="none" lIns="36000" tIns="36000" rIns="36000" bIns="36000" rtlCol="0">
        <a:spAutoFit/>
      </a:bodyPr>
      <a:lstStyle>
        <a:defPPr>
          <a:defRPr dirty="0" err="1" smtClean="0"/>
        </a:defPPr>
      </a:lstStyle>
    </a:txDef>
  </a:objectDefaults>
  <a:extraClrSchemeLst>
    <a:extraClrScheme>
      <a:clrScheme name="Ricardo Template US-Letter 1">
        <a:dk1>
          <a:srgbClr val="DC241F"/>
        </a:dk1>
        <a:lt1>
          <a:srgbClr val="FFFFFF"/>
        </a:lt1>
        <a:dk2>
          <a:srgbClr val="000000"/>
        </a:dk2>
        <a:lt2>
          <a:srgbClr val="000000"/>
        </a:lt2>
        <a:accent1>
          <a:srgbClr val="006BB7"/>
        </a:accent1>
        <a:accent2>
          <a:srgbClr val="A7A9AC"/>
        </a:accent2>
        <a:accent3>
          <a:srgbClr val="AAAAAA"/>
        </a:accent3>
        <a:accent4>
          <a:srgbClr val="DADADA"/>
        </a:accent4>
        <a:accent5>
          <a:srgbClr val="AABAD8"/>
        </a:accent5>
        <a:accent6>
          <a:srgbClr val="97999B"/>
        </a:accent6>
        <a:hlink>
          <a:srgbClr val="006BB7"/>
        </a:hlink>
        <a:folHlink>
          <a:srgbClr val="A7A9AC"/>
        </a:folHlink>
      </a:clrScheme>
      <a:clrMap bg1="dk2" tx1="lt1" bg2="dk1" tx2="lt2" accent1="accent1" accent2="accent2" accent3="accent3" accent4="accent4" accent5="accent5" accent6="accent6" hlink="hlink" folHlink="folHlink"/>
    </a:extraClrScheme>
  </a:extraClrSchemeLst>
  <a:custClrLst>
    <a:custClr name="Ricardo Logo Blue RGB(0, 107, 183)">
      <a:srgbClr val="006BB7"/>
    </a:custClr>
    <a:custClr name="Ricardo Logo Grey RGB(167, 169, 172)">
      <a:srgbClr val="A7A9AC"/>
    </a:custClr>
    <a:custClr name="Ricardo Light Blue RGB(153, 204, 255)">
      <a:srgbClr val="99CCFF"/>
    </a:custClr>
    <a:custClr name="Ricardo Light Grey RGB(221, 221, 221)">
      <a:srgbClr val="DDDDDD"/>
    </a:custClr>
    <a:custClr name="Ricardo Dark Blue RGB(0, 48, 126)">
      <a:srgbClr val="00307E"/>
    </a:custClr>
    <a:custClr name="Ricardo Dark Grey (50%) RGB(128, 128, 128)">
      <a:srgbClr val="808080"/>
    </a:custClr>
    <a:custClr name="Ricardo Off Blue RGB(89, 166, 213)">
      <a:srgbClr val="59A6D5"/>
    </a:custClr>
    <a:custClr name="Ricardo Grey (75%) RGB(192, 192, 192)">
      <a:srgbClr val="C0C0C0"/>
    </a:custClr>
    <a:custClr name="Ricardo Other Blue RGB(55, 111, 167)">
      <a:srgbClr val="376FA7"/>
    </a:custClr>
    <a:custClr name="Ricardo Grey (60%) RGB(150, 150, 150)">
      <a:srgbClr val="969696"/>
    </a:custClr>
    <a:custClr name="Black RGB(0, 0, 0)">
      <a:srgbClr val="000000"/>
    </a:custClr>
    <a:custClr name="White RGB(255, 255, 255)">
      <a:srgbClr val="FFFFFF"/>
    </a:custClr>
    <a:custClr name="Ricardo Red RGB(220, 36, 31)">
      <a:srgbClr val="DC241F"/>
    </a:custClr>
    <a:custClr name="Ricardo Orange RGB(228, 126, 0)">
      <a:srgbClr val="E47E00"/>
    </a:custClr>
    <a:custClr name="Ricardo Yellow RGB(250, 230, 0)">
      <a:srgbClr val="FAE600"/>
    </a:custClr>
    <a:custClr name="Ricardo Green RGB(153, 202, 60)">
      <a:srgbClr val="99CA3C"/>
    </a:custClr>
    <a:custClr name="Ricardo-AEA Green RGB(70, 156, 35)">
      <a:srgbClr val="469C23"/>
    </a:custClr>
    <a:custClr name="Ricardo Purple RGB(146, 73, 158)">
      <a:srgbClr val="92499E"/>
    </a:custClr>
    <a:custClr name="Ricardo Background Very Dark Grey RGB(77, 77, 79)">
      <a:srgbClr val="4D4D4F"/>
    </a:custClr>
  </a:custClrLst>
  <a:extLst>
    <a:ext uri="{05A4C25C-085E-4340-85A3-A5531E510DB2}">
      <thm15:themeFamily xmlns:thm15="http://schemas.microsoft.com/office/thememl/2012/main" name="Ricardo Template US-Letter.potx" id="{90F26A2C-EAA7-44B1-A10A-9DCB2C0F3949}" vid="{6029DB1E-C307-4A1E-BA3A-23DEAD95EE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43188</TotalTime>
  <Words>3581</Words>
  <Application>Microsoft Office PowerPoint</Application>
  <PresentationFormat>Widescreen</PresentationFormat>
  <Paragraphs>907</Paragraphs>
  <Slides>51</Slides>
  <Notes>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Slide Titles</vt:lpstr>
      </vt:variant>
      <vt:variant>
        <vt:i4>51</vt:i4>
      </vt:variant>
      <vt:variant>
        <vt:lpstr>Custom Shows</vt:lpstr>
      </vt:variant>
      <vt:variant>
        <vt:i4>1</vt:i4>
      </vt:variant>
    </vt:vector>
  </HeadingPairs>
  <TitlesOfParts>
    <vt:vector size="64" baseType="lpstr">
      <vt:lpstr>Mangal</vt:lpstr>
      <vt:lpstr>Calibri</vt:lpstr>
      <vt:lpstr>Times New Roman</vt:lpstr>
      <vt:lpstr>Consolas</vt:lpstr>
      <vt:lpstr>Cambria Math</vt:lpstr>
      <vt:lpstr>Narkisim</vt:lpstr>
      <vt:lpstr>Arial</vt:lpstr>
      <vt:lpstr>Calibri Light</vt:lpstr>
      <vt:lpstr>Courier New</vt:lpstr>
      <vt:lpstr>Wingdings</vt:lpstr>
      <vt:lpstr>Office Theme</vt:lpstr>
      <vt:lpstr>Ricardo Template US-Letter</vt:lpstr>
      <vt:lpstr>CPS Framework Ontology – Balduccini/Vishik</vt:lpstr>
      <vt:lpstr>Goals</vt:lpstr>
      <vt:lpstr>Approach</vt:lpstr>
      <vt:lpstr>Progress</vt:lpstr>
      <vt:lpstr>Formalization</vt:lpstr>
      <vt:lpstr>Goals of the Formalization</vt:lpstr>
      <vt:lpstr>Proposed Formalization  Components</vt:lpstr>
      <vt:lpstr>Proposed Formalization Components</vt:lpstr>
      <vt:lpstr>Proposed Formalization Components</vt:lpstr>
      <vt:lpstr>Proposed Formalization Components</vt:lpstr>
      <vt:lpstr>Proposed Formalization Components</vt:lpstr>
      <vt:lpstr>Formalization Example</vt:lpstr>
      <vt:lpstr>Generalized Integrated Monitoring &amp; Control System Can be specialized into any of the example systems discussed later </vt:lpstr>
      <vt:lpstr>Aspects, Concerns, Properties for Generalized Integrated Monitoring &amp; Control System</vt:lpstr>
      <vt:lpstr>Summary of Examples</vt:lpstr>
      <vt:lpstr>Reasoning over Trustworthiness – Balduccini</vt:lpstr>
      <vt:lpstr>Summary of Examples</vt:lpstr>
      <vt:lpstr>Example 1 Body Camera</vt:lpstr>
      <vt:lpstr>Example 1 “BodyCam” Diagram</vt:lpstr>
      <vt:lpstr>Example 1 Simplified “BodyCam”</vt:lpstr>
      <vt:lpstr>Aspects, Concerns, Properties</vt:lpstr>
      <vt:lpstr>Formalization</vt:lpstr>
      <vt:lpstr>Formalization</vt:lpstr>
      <vt:lpstr>Formalization</vt:lpstr>
      <vt:lpstr>Formalization</vt:lpstr>
      <vt:lpstr>Example 1</vt:lpstr>
      <vt:lpstr>Example 1</vt:lpstr>
      <vt:lpstr>Example 1</vt:lpstr>
      <vt:lpstr>Example 1</vt:lpstr>
      <vt:lpstr>Example 1</vt:lpstr>
      <vt:lpstr>Example 1</vt:lpstr>
      <vt:lpstr>Example 1</vt:lpstr>
      <vt:lpstr>Example 1 – Step 2</vt:lpstr>
      <vt:lpstr>Example 1 – Step 2</vt:lpstr>
      <vt:lpstr>Example 1 – Step 2</vt:lpstr>
      <vt:lpstr>Example 1 – Step 2</vt:lpstr>
      <vt:lpstr>Example 1 – Step 3</vt:lpstr>
      <vt:lpstr>Example 1 – Step 3</vt:lpstr>
      <vt:lpstr>Example 2 Self-Driving Car (a)</vt:lpstr>
      <vt:lpstr>Example 2 Self-Driving Car (a)</vt:lpstr>
      <vt:lpstr>Example 2: Self-Driving Car (a)</vt:lpstr>
      <vt:lpstr>Example 2: Self-Driving Car (a)</vt:lpstr>
      <vt:lpstr>Example 3 Self-Driving Car (b)</vt:lpstr>
      <vt:lpstr>Example 2 Self-Driving Car (b)</vt:lpstr>
      <vt:lpstr>Example 3: Self-Driving Car (b)</vt:lpstr>
      <vt:lpstr>Example 3: Self-Driving Car (b)</vt:lpstr>
      <vt:lpstr>Example 3 – Step 2</vt:lpstr>
      <vt:lpstr>Example 3 – Step 2</vt:lpstr>
      <vt:lpstr>Example 3 (Variant) Multiple Possible Mitigations</vt:lpstr>
      <vt:lpstr>Example 3 – Step 3 (Extended)</vt:lpstr>
      <vt:lpstr>Conclusions</vt:lpstr>
      <vt:lpstr>Looping First Slide</vt:lpstr>
    </vt:vector>
  </TitlesOfParts>
  <Manager/>
  <Company>NIST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Burns, Martin</dc:creator>
  <cp:keywords/>
  <dc:description/>
  <cp:lastModifiedBy>Marcello Balduccini</cp:lastModifiedBy>
  <cp:revision>489</cp:revision>
  <cp:lastPrinted>2017-09-25T18:49:02Z</cp:lastPrinted>
  <dcterms:created xsi:type="dcterms:W3CDTF">2015-09-22T13:40:22Z</dcterms:created>
  <dcterms:modified xsi:type="dcterms:W3CDTF">2017-11-30T13:27:09Z</dcterms:modified>
  <cp:category/>
</cp:coreProperties>
</file>